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73" r:id="rId5"/>
    <p:sldId id="263" r:id="rId6"/>
    <p:sldId id="261" r:id="rId7"/>
    <p:sldId id="267" r:id="rId8"/>
    <p:sldId id="286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проект «Литературно-музыкальная композиция «Нам не нужна война»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Фотография 566 - Фотохроника(Часть II) - Фотохроника - Фотоальбомы - Великая Отечественная вой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4320480" cy="2880320"/>
          </a:xfrm>
          <a:prstGeom prst="rect">
            <a:avLst/>
          </a:prstGeom>
          <a:noFill/>
        </p:spPr>
      </p:pic>
      <p:pic>
        <p:nvPicPr>
          <p:cNvPr id="19460" name="Picture 4" descr="Фото военных лет Фото в монохром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212976"/>
            <a:ext cx="5099720" cy="322559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20072" y="1052736"/>
            <a:ext cx="29523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война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2519"/>
            <a:ext cx="9577553" cy="69405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260648"/>
            <a:ext cx="874846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Война началась 22 июня 1941 года.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борьбу с немецко-фашистскими захватчиками поднялся весь народ.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фронт уходили и старые, и молодые, прямо со школьной скамьи.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Идеи для мам и малюток &quot; Сценарий утренника к 9 мая &quot;Дети и Великая Отечественная вой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05064"/>
            <a:ext cx="3779912" cy="2405399"/>
          </a:xfrm>
          <a:prstGeom prst="rect">
            <a:avLst/>
          </a:prstGeom>
          <a:noFill/>
        </p:spPr>
      </p:pic>
      <p:pic>
        <p:nvPicPr>
          <p:cNvPr id="15366" name="Picture 6" descr="Блоги - Привет.ру - Интересы и обсуждения пользователей интернет дневников на Привет.р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933056"/>
            <a:ext cx="2945755" cy="2008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4149"/>
            <a:ext cx="9389533" cy="7042150"/>
          </a:xfrm>
          <a:prstGeom prst="rect">
            <a:avLst/>
          </a:prstGeom>
          <a:noFill/>
        </p:spPr>
      </p:pic>
      <p:pic>
        <p:nvPicPr>
          <p:cNvPr id="25601" name="Рисунок 16" descr="http://s00.yaplakal.com/pics/pics_original/4/1/6/94266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501008"/>
            <a:ext cx="62960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347864" y="5589240"/>
            <a:ext cx="439248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Дети войны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602" name="Рисунок 10" descr="http://vilcrtdu.edusite.ru/images/zp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899253"/>
            <a:ext cx="1607443" cy="186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Фото - Аркадий Самойлович Шайхе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88640"/>
            <a:ext cx="4392488" cy="3237426"/>
          </a:xfrm>
          <a:prstGeom prst="rect">
            <a:avLst/>
          </a:prstGeom>
          <a:noFill/>
        </p:spPr>
      </p:pic>
      <p:pic>
        <p:nvPicPr>
          <p:cNvPr id="11" name="Picture 6" descr="Реферат на тему: &quot;Дети войны&quot; - страница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60648"/>
            <a:ext cx="3412787" cy="2508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343025" y="2759043"/>
          <a:ext cx="6457950" cy="2208276"/>
        </p:xfrm>
        <a:graphic>
          <a:graphicData uri="http://schemas.openxmlformats.org/drawingml/2006/table">
            <a:tbl>
              <a:tblPr/>
              <a:tblGrid>
                <a:gridCol w="2228193"/>
                <a:gridCol w="422975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14-летний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Валя Котик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был партизаном-разведчиком в отряде имени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Кармелюка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Он – самый юный герой СССР. Он выполнял поручения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Шепетовской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военной организации по разведке. Его первым заданием (и он его успешно выполнил) было ликвидировать отряд полевой жандармерии. Это задание было далеко не последним. Валя Котик погиб в 1944 году, через 5 дней после того, как ему исполнилось 14.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386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9572" y="0"/>
            <a:ext cx="9493572" cy="7120179"/>
          </a:xfrm>
          <a:prstGeom prst="rect">
            <a:avLst/>
          </a:prstGeom>
          <a:noFill/>
        </p:spPr>
      </p:pic>
      <p:pic>
        <p:nvPicPr>
          <p:cNvPr id="26625" name="Рисунок 1" descr="дети на войне 1941 19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12776"/>
            <a:ext cx="2592288" cy="31714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07904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1844824"/>
            <a:ext cx="410445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14-летний </a:t>
            </a:r>
            <a:r>
              <a:rPr lang="ru-RU" sz="2000" b="1" dirty="0" smtClean="0"/>
              <a:t>Валя Котик</a:t>
            </a:r>
            <a:r>
              <a:rPr lang="ru-RU" sz="2000" dirty="0" smtClean="0"/>
              <a:t> был партизаном-разведчиком в отряде имени </a:t>
            </a:r>
            <a:r>
              <a:rPr lang="ru-RU" sz="2000" dirty="0" err="1" smtClean="0"/>
              <a:t>Кармелюка</a:t>
            </a:r>
            <a:r>
              <a:rPr lang="ru-RU" sz="2000" dirty="0" smtClean="0"/>
              <a:t>. Он – самый юный герой СССР. Он выполнял поручения </a:t>
            </a:r>
            <a:r>
              <a:rPr lang="ru-RU" sz="2000" dirty="0" err="1" smtClean="0"/>
              <a:t>Шепетовской</a:t>
            </a:r>
            <a:r>
              <a:rPr lang="ru-RU" sz="2000" dirty="0" smtClean="0"/>
              <a:t> военной организации по разведке. Его первым заданием (и он его успешно выполнил) было ликвидировать отряд полевой жандармерии. Это задание было далеко не последним. Валя Котик погиб в 1944 году, через 5 дней после того, как ему исполнилось 14. 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836712"/>
            <a:ext cx="3589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Валя Котик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243408"/>
            <a:ext cx="9468544" cy="7101408"/>
          </a:xfrm>
          <a:prstGeom prst="rect">
            <a:avLst/>
          </a:prstGeom>
          <a:noFill/>
        </p:spPr>
      </p:pic>
      <p:pic>
        <p:nvPicPr>
          <p:cNvPr id="23553" name="Рисунок 1" descr="http://m965971c.bget.ru/wp-content/uploads/2015/02/pismo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76672"/>
            <a:ext cx="7521059" cy="393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91680" y="4365104"/>
            <a:ext cx="69669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Военные письма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Рисунок 8" descr="http://e-libra.ru/files/books/2011/07/04/162428/any2fbimgloader0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16632"/>
            <a:ext cx="2304256" cy="26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2" descr="Гордимся, помним, благодар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3834" y="2636912"/>
            <a:ext cx="5809350" cy="3618395"/>
          </a:xfrm>
          <a:prstGeom prst="rect">
            <a:avLst/>
          </a:prstGeom>
          <a:noFill/>
        </p:spPr>
      </p:pic>
      <p:pic>
        <p:nvPicPr>
          <p:cNvPr id="7" name="Picture 2" descr="HD картинка Знамя Победы над Рейхстагом 1024x768. HD картинки на рабочий сто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4664"/>
            <a:ext cx="2898322" cy="386442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067944" y="404664"/>
            <a:ext cx="395653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Славные 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победы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://co8tula.ru/upload/iblock/018/018e74f2929fb27e3184facfa0881a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132856"/>
            <a:ext cx="4669958" cy="4508307"/>
          </a:xfrm>
          <a:prstGeom prst="rect">
            <a:avLst/>
          </a:prstGeom>
          <a:noFill/>
        </p:spPr>
      </p:pic>
      <p:pic>
        <p:nvPicPr>
          <p:cNvPr id="2052" name="Picture 4" descr="http://www.stihi.ru/pics/2016/06/12/38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76672"/>
            <a:ext cx="3215680" cy="321568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55976" y="404664"/>
            <a:ext cx="43676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Пусть всегда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будет солнце!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4" name="Picture 6" descr="http://www.smena.org/netcat_files/multifile/2307/o8YYucVIGg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789040"/>
            <a:ext cx="2760307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980728"/>
            <a:ext cx="82809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Чтоб снова на земной планете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 повторилось той войны,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Нам нужно, чтобы наши дети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 этом помнили, как мы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211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Творческий проект «Литературно-музыкальная композиция «Нам не нужна война»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«Литературно-музыкальная композиция «Нам не нужна война»</dc:title>
  <dc:creator>Пользователь</dc:creator>
  <cp:lastModifiedBy>дом</cp:lastModifiedBy>
  <cp:revision>19</cp:revision>
  <dcterms:created xsi:type="dcterms:W3CDTF">2014-11-26T11:19:14Z</dcterms:created>
  <dcterms:modified xsi:type="dcterms:W3CDTF">2017-11-30T22:55:21Z</dcterms:modified>
</cp:coreProperties>
</file>