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78" r:id="rId4"/>
    <p:sldId id="280" r:id="rId5"/>
    <p:sldId id="259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4" autoAdjust="0"/>
    <p:restoredTop sz="94624" autoAdjust="0"/>
  </p:normalViewPr>
  <p:slideViewPr>
    <p:cSldViewPr>
      <p:cViewPr varScale="1">
        <p:scale>
          <a:sx n="75" d="100"/>
          <a:sy n="75" d="100"/>
        </p:scale>
        <p:origin x="-70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21DE3-6148-4EDC-A257-0F583EEDFC6C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DD0D3-F8E1-4102-A57E-9DE43109E7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B4A39-5CE8-4CC9-A576-9C1636A9D012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8C263-C506-4CF8-8F48-3B8BBE1D1D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27766-F879-4098-97F5-C2D5F4DCC046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13250-18F8-4EB9-B611-10F1249690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12EAD-5ED4-4EC4-9F12-C73878A4E0E4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C27AD-1604-45F0-9108-3F4497CA16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B5439-12E7-4AE4-82DE-DFAE41D61DF0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AAA2E-29E1-491C-B49F-4D9FD07EC5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5D151-6C2F-4FF5-8552-B22ADF97436F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FB9FC-1933-4A44-A55F-C0B2FEF502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C25A1-AE33-45DA-BB59-58BF5433DA01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9AC33-8202-4124-AB89-31E1BFDB4B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4294A-F83F-477A-B089-779EDDC399C2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2F095-E14A-4454-ADCE-4D6A3D2FF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CAF8A-0FB7-4C1F-829A-D5D39B1C7102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4C036-1FC8-4E31-942D-5EDFCEB41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47ABD-EDB3-4971-9D7B-8A21CB90EFD5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D54B8-AFEB-4ADD-9470-8E3F1D458A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3B76B-3650-4770-A6BD-AF41843BF804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2428B-F5D8-4B24-8CCE-16C5663362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A04617-760D-4E44-9AA4-1C8936CAF0D2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6FBCF4-2D62-4986-80A5-06114DA3CC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5288" y="1341438"/>
            <a:ext cx="8283575" cy="2054225"/>
          </a:xfrm>
        </p:spPr>
      </p:pic>
      <p:sp>
        <p:nvSpPr>
          <p:cNvPr id="1331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57313" y="4286250"/>
            <a:ext cx="7129462" cy="2143125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ru-RU" sz="2400" i="1" smtClean="0"/>
              <a:t>Подготовил ученик 3-Б класса</a:t>
            </a:r>
            <a:r>
              <a:rPr lang="ru-RU" sz="2400" i="1" smtClean="0">
                <a:latin typeface="Arial" charset="0"/>
              </a:rPr>
              <a:t> </a:t>
            </a:r>
            <a:r>
              <a:rPr lang="ru-RU" sz="2400" i="1" smtClean="0"/>
              <a:t>ГБОУ СОШ №35</a:t>
            </a:r>
          </a:p>
          <a:p>
            <a:pPr algn="r" eaLnBrk="1" hangingPunct="1">
              <a:lnSpc>
                <a:spcPct val="90000"/>
              </a:lnSpc>
            </a:pPr>
            <a:r>
              <a:rPr lang="ru-RU" i="1" smtClean="0"/>
              <a:t>Игнатенко Михаил</a:t>
            </a:r>
          </a:p>
          <a:p>
            <a:pPr algn="r" eaLnBrk="1" hangingPunct="1">
              <a:lnSpc>
                <a:spcPct val="90000"/>
              </a:lnSpc>
            </a:pPr>
            <a:r>
              <a:rPr lang="ru-RU" sz="2400" i="1" smtClean="0"/>
              <a:t>Руководитель : Денисова Наталья Леонидовна</a:t>
            </a:r>
          </a:p>
          <a:p>
            <a:pPr algn="r" eaLnBrk="1" hangingPunct="1">
              <a:lnSpc>
                <a:spcPct val="90000"/>
              </a:lnSpc>
            </a:pPr>
            <a:endParaRPr lang="ru-RU" sz="2400" i="1" smtClean="0"/>
          </a:p>
          <a:p>
            <a:pPr eaLnBrk="1" hangingPunct="1">
              <a:lnSpc>
                <a:spcPct val="90000"/>
              </a:lnSpc>
            </a:pPr>
            <a:r>
              <a:rPr lang="ru-RU" sz="2400" i="1" smtClean="0"/>
              <a:t>2018 г. 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sp>
        <p:nvSpPr>
          <p:cNvPr id="13315" name="Rectangle 4"/>
          <p:cNvSpPr>
            <a:spLocks/>
          </p:cNvSpPr>
          <p:nvPr/>
        </p:nvSpPr>
        <p:spPr bwMode="auto">
          <a:xfrm>
            <a:off x="755650" y="274638"/>
            <a:ext cx="793115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/>
              <a:t>Исследовательский проект на тему:</a:t>
            </a:r>
          </a:p>
        </p:txBody>
      </p:sp>
      <p:sp>
        <p:nvSpPr>
          <p:cNvPr id="13316" name="Rectangle 4"/>
          <p:cNvSpPr>
            <a:spLocks/>
          </p:cNvSpPr>
          <p:nvPr/>
        </p:nvSpPr>
        <p:spPr bwMode="auto">
          <a:xfrm>
            <a:off x="827088" y="3284538"/>
            <a:ext cx="793115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/>
              <a:t>1 часть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47875" y="-212725"/>
            <a:ext cx="6237288" cy="1077913"/>
          </a:xfrm>
        </p:spPr>
      </p:pic>
      <p:sp>
        <p:nvSpPr>
          <p:cNvPr id="14338" name="Содержимое 2"/>
          <p:cNvSpPr>
            <a:spLocks noGrp="1"/>
          </p:cNvSpPr>
          <p:nvPr>
            <p:ph sz="half" idx="1"/>
          </p:nvPr>
        </p:nvSpPr>
        <p:spPr>
          <a:xfrm>
            <a:off x="323850" y="836613"/>
            <a:ext cx="8329613" cy="526891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i="1" smtClean="0"/>
              <a:t>Тему «Заповедники Крыма» я выбрал, так как очень люблю</a:t>
            </a: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i="1" smtClean="0"/>
              <a:t>путешествовать и изучать природу Крыма. Я уже побывал</a:t>
            </a: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i="1" smtClean="0"/>
              <a:t>во многих интересных и уникальных уголках нашего</a:t>
            </a: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i="1" smtClean="0"/>
              <a:t>полуострова, в том числе и в одном из заповедников – </a:t>
            </a: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i="1" smtClean="0"/>
              <a:t>Опукском Природном заповеднике. В остальных </a:t>
            </a: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i="1" smtClean="0"/>
              <a:t>заповедниках я пока не был. Поэтому и решил провести </a:t>
            </a: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i="1" smtClean="0"/>
              <a:t>теоретическое </a:t>
            </a: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i="1" smtClean="0"/>
              <a:t>исследование и</a:t>
            </a: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i="1" smtClean="0"/>
              <a:t> определиться </a:t>
            </a: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i="1" smtClean="0"/>
              <a:t>какой же из оставшихся</a:t>
            </a: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i="1" smtClean="0"/>
              <a:t> пяти заповедников</a:t>
            </a: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i="1" smtClean="0"/>
              <a:t> наиболее интересен</a:t>
            </a: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i="1" smtClean="0"/>
              <a:t> для посещения </a:t>
            </a: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i="1" smtClean="0"/>
              <a:t>в первую очередь.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2200" smtClean="0"/>
          </a:p>
        </p:txBody>
      </p:sp>
      <p:pic>
        <p:nvPicPr>
          <p:cNvPr id="14339" name="Содержимое 4" descr="map-crime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779838" y="3054350"/>
            <a:ext cx="5364162" cy="3803650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5100"/>
            <a:ext cx="7954963" cy="1004888"/>
          </a:xfrm>
        </p:spPr>
      </p:pic>
      <p:sp>
        <p:nvSpPr>
          <p:cNvPr id="15362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75"/>
            <a:ext cx="8329613" cy="48402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i="1" smtClean="0"/>
              <a:t>1. Рассмотреть расположение всех заповедников Крыма.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i="1" smtClean="0"/>
              <a:t>2. Исследовать растительный мир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i="1" smtClean="0"/>
              <a:t>3. Изучить животный мир</a:t>
            </a:r>
          </a:p>
          <a:p>
            <a:pPr eaLnBrk="1" hangingPunct="1">
              <a:buFont typeface="Wingdings 2" pitchFamily="18" charset="2"/>
              <a:buNone/>
            </a:pPr>
            <a:endParaRPr lang="ru-RU" b="1" smtClean="0"/>
          </a:p>
        </p:txBody>
      </p:sp>
      <p:pic>
        <p:nvPicPr>
          <p:cNvPr id="15363" name="Содержимое 4" descr="jivotnii_krim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852738" y="2687638"/>
            <a:ext cx="6115050" cy="4037012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Содержимое 8" descr="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054100"/>
            <a:ext cx="4932363" cy="2852738"/>
          </a:xfrm>
        </p:spPr>
      </p:pic>
      <p:sp>
        <p:nvSpPr>
          <p:cNvPr id="16386" name="Содержимое 3"/>
          <p:cNvSpPr>
            <a:spLocks/>
          </p:cNvSpPr>
          <p:nvPr/>
        </p:nvSpPr>
        <p:spPr bwMode="auto">
          <a:xfrm>
            <a:off x="4932363" y="0"/>
            <a:ext cx="42116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Крымский природный заповедник – крупнейший и старейший заповедник Крыма. Заповедник занимает центральную часть Главной гряды Крымских гор от Ялты на западе до Алушты на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востоке. На его территории в горно-лесной части находятся 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самые высокие вершины полуострова – Роман-Кош, Демир-Капу, 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Зейтин-Кош. В заповед-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ных горах берут начало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многие важнейшие реки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 Крыма: Альма, Кача, 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Улу-Узень, Авунда. 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endParaRPr lang="ru-RU" sz="2200" i="1">
              <a:latin typeface="Times New Roman" pitchFamily="18" charset="0"/>
            </a:endParaRPr>
          </a:p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endParaRPr lang="ru-RU" sz="2200">
              <a:latin typeface="Times New Roman" pitchFamily="18" charset="0"/>
            </a:endParaRPr>
          </a:p>
        </p:txBody>
      </p:sp>
      <p:pic>
        <p:nvPicPr>
          <p:cNvPr id="16387" name="Содержимое 7" descr="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4076700"/>
            <a:ext cx="3790950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Заголовок 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3641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3"/>
          <p:cNvSpPr>
            <a:spLocks noGrp="1"/>
          </p:cNvSpPr>
          <p:nvPr>
            <p:ph sz="half" idx="2"/>
          </p:nvPr>
        </p:nvSpPr>
        <p:spPr>
          <a:xfrm>
            <a:off x="0" y="2825750"/>
            <a:ext cx="5040313" cy="403225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200" i="1" smtClean="0"/>
              <a:t>Половину площади горно-лесного массива занимают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200" i="1" smtClean="0"/>
              <a:t>дубовые леса. Здесь также произрастают ясень, липа,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200" i="1" smtClean="0"/>
              <a:t>клены, граб обыкновенный, осина, дикие яблоня и груша,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200" i="1" smtClean="0"/>
              <a:t>несколько видов рябины, дикие вишни и сливы, кизил, 9                                                        видов боярышника,                                                           шиповники, барбарис,                                                                  лещина и многие другие. </a:t>
            </a:r>
          </a:p>
          <a:p>
            <a:pPr eaLnBrk="1" hangingPunct="1">
              <a:buFont typeface="Wingdings 2" pitchFamily="18" charset="2"/>
              <a:buNone/>
            </a:pPr>
            <a:endParaRPr lang="ru-RU" sz="2200" i="1" smtClean="0"/>
          </a:p>
        </p:txBody>
      </p:sp>
      <p:pic>
        <p:nvPicPr>
          <p:cNvPr id="17410" name="Содержимое 6" descr="image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2625" y="512763"/>
            <a:ext cx="3243263" cy="2432050"/>
          </a:xfrm>
        </p:spPr>
      </p:pic>
      <p:pic>
        <p:nvPicPr>
          <p:cNvPr id="17411" name="Заголовок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0"/>
            <a:ext cx="3995737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Содержимое 5"/>
          <p:cNvSpPr>
            <a:spLocks/>
          </p:cNvSpPr>
          <p:nvPr/>
        </p:nvSpPr>
        <p:spPr bwMode="auto">
          <a:xfrm>
            <a:off x="5076825" y="620713"/>
            <a:ext cx="3890963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Животный мир также очень разнообразен в заповеднике. 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Здесь обитает более половины от всех, встречающихся в 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Крыму видов. В том числе олень благородный, косуля, дикий кабан,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 европейский муфлон.</a:t>
            </a:r>
          </a:p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endParaRPr lang="ru-RU" sz="2200" i="1">
              <a:latin typeface="Times New Roman" pitchFamily="18" charset="0"/>
            </a:endParaRPr>
          </a:p>
        </p:txBody>
      </p:sp>
      <p:pic>
        <p:nvPicPr>
          <p:cNvPr id="17413" name="Содержимое 9" descr="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4221163"/>
            <a:ext cx="3995737" cy="268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Заголовок 1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0"/>
            <a:ext cx="39243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564</TotalTime>
  <Words>215</Words>
  <Application>Microsoft Office PowerPoint</Application>
  <PresentationFormat>Экран (4:3)</PresentationFormat>
  <Paragraphs>40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3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Anna</dc:creator>
  <cp:lastModifiedBy>Denysov</cp:lastModifiedBy>
  <cp:revision>73</cp:revision>
  <cp:lastPrinted>2018-03-19T15:13:56Z</cp:lastPrinted>
  <dcterms:created xsi:type="dcterms:W3CDTF">2018-02-25T07:54:25Z</dcterms:created>
  <dcterms:modified xsi:type="dcterms:W3CDTF">2019-01-03T17:43:14Z</dcterms:modified>
</cp:coreProperties>
</file>