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8" r:id="rId3"/>
    <p:sldId id="296" r:id="rId4"/>
    <p:sldId id="282" r:id="rId5"/>
    <p:sldId id="264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4" autoAdjust="0"/>
    <p:restoredTop sz="94624" autoAdjust="0"/>
  </p:normalViewPr>
  <p:slideViewPr>
    <p:cSldViewPr>
      <p:cViewPr varScale="1">
        <p:scale>
          <a:sx n="75" d="100"/>
          <a:sy n="75" d="100"/>
        </p:scale>
        <p:origin x="-12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09DDA-9DD9-450B-B771-F8348F1BBF4C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F0F5A-9F49-43AF-88B3-62435229F8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DD206-625E-4743-8A78-554E9DDED21D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A7661-3492-4B8B-9160-764E50850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94D27-AA11-42AE-8B20-72EF2895BA41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DFB3D-C056-4BB3-9997-0898337719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26A88-3BDA-480C-9DFE-D67DE1676E54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A0934-0177-43C0-8567-B2C99EDAB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41969-F557-4DA8-A0B5-9CE0A1010348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97120-FFFA-4AB6-8EA9-8850EA8942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C5C0E-6C14-4498-BF6B-24635F5005F1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E9CE9-7DD8-4DC1-AEE0-987727B5DF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D71C9-743C-4121-9148-AF3DC9B50A0B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AE5DE-D205-4B11-8780-5A1834E55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11565-2A35-4CE6-B810-D63890766A0E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3E5B8-6AF3-45DB-A507-43F913A1C6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6E1B5-380F-4ACA-9401-7617D6D42A2C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3CFF0-2EF3-404F-873A-EAE33DAF5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D3D5C-69EF-4E87-B492-1EB62CDA4E0B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79D0F-62AF-4D8C-8FC9-8B090EC5C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4967F-8A44-432D-B504-8767C645E74D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328EF-21DC-4610-9686-DB1443F6D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CAEF26-6C30-4F4E-90CC-0F544FD82441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E1AFFE-D549-4813-85A1-7A81715AE6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5288" y="1341438"/>
            <a:ext cx="8283575" cy="2054225"/>
          </a:xfrm>
        </p:spPr>
      </p:pic>
      <p:sp>
        <p:nvSpPr>
          <p:cNvPr id="1331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57313" y="4286250"/>
            <a:ext cx="7129462" cy="2143125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ru-RU" sz="2400" i="1" smtClean="0"/>
              <a:t>Подготовил ученик 3-Б класса</a:t>
            </a:r>
            <a:r>
              <a:rPr lang="ru-RU" sz="2400" i="1" smtClean="0">
                <a:latin typeface="Arial" charset="0"/>
              </a:rPr>
              <a:t> </a:t>
            </a:r>
            <a:r>
              <a:rPr lang="ru-RU" sz="2400" i="1" smtClean="0"/>
              <a:t>ГБОУ СОШ №35</a:t>
            </a:r>
          </a:p>
          <a:p>
            <a:pPr algn="r" eaLnBrk="1" hangingPunct="1">
              <a:lnSpc>
                <a:spcPct val="90000"/>
              </a:lnSpc>
            </a:pPr>
            <a:r>
              <a:rPr lang="ru-RU" i="1" smtClean="0"/>
              <a:t>Игнатенко Михаил</a:t>
            </a:r>
          </a:p>
          <a:p>
            <a:pPr algn="r" eaLnBrk="1" hangingPunct="1">
              <a:lnSpc>
                <a:spcPct val="90000"/>
              </a:lnSpc>
            </a:pPr>
            <a:r>
              <a:rPr lang="ru-RU" sz="2400" i="1" smtClean="0"/>
              <a:t>Руководитель : Денисова Наталья Леонидовна</a:t>
            </a:r>
          </a:p>
          <a:p>
            <a:pPr algn="r" eaLnBrk="1" hangingPunct="1">
              <a:lnSpc>
                <a:spcPct val="90000"/>
              </a:lnSpc>
            </a:pPr>
            <a:endParaRPr lang="ru-RU" sz="2400" i="1" smtClean="0"/>
          </a:p>
          <a:p>
            <a:pPr eaLnBrk="1" hangingPunct="1">
              <a:lnSpc>
                <a:spcPct val="90000"/>
              </a:lnSpc>
            </a:pPr>
            <a:r>
              <a:rPr lang="ru-RU" sz="2400" i="1" smtClean="0"/>
              <a:t>2018 г. 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sp>
        <p:nvSpPr>
          <p:cNvPr id="13315" name="Rectangle 4"/>
          <p:cNvSpPr>
            <a:spLocks/>
          </p:cNvSpPr>
          <p:nvPr/>
        </p:nvSpPr>
        <p:spPr bwMode="auto">
          <a:xfrm>
            <a:off x="755650" y="274638"/>
            <a:ext cx="793115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/>
              <a:t>Исследовательский проект на тему:</a:t>
            </a:r>
          </a:p>
        </p:txBody>
      </p:sp>
      <p:sp>
        <p:nvSpPr>
          <p:cNvPr id="13316" name="Rectangle 4"/>
          <p:cNvSpPr>
            <a:spLocks/>
          </p:cNvSpPr>
          <p:nvPr/>
        </p:nvSpPr>
        <p:spPr bwMode="auto">
          <a:xfrm>
            <a:off x="827088" y="3284538"/>
            <a:ext cx="793115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/>
              <a:t>2 часть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yalta.gif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63550" y="1054100"/>
            <a:ext cx="3681413" cy="3651250"/>
          </a:xfrm>
        </p:spPr>
      </p:pic>
      <p:sp>
        <p:nvSpPr>
          <p:cNvPr id="14338" name="Содержимое 3"/>
          <p:cNvSpPr>
            <a:spLocks/>
          </p:cNvSpPr>
          <p:nvPr/>
        </p:nvSpPr>
        <p:spPr bwMode="auto">
          <a:xfrm>
            <a:off x="4356100" y="836613"/>
            <a:ext cx="457200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000" i="1">
                <a:latin typeface="Times New Roman" pitchFamily="18" charset="0"/>
              </a:rPr>
              <a:t>Ялтинский горно-лесной природный заповедник второй повеличине. Он простирается вдоль побережья Чёрного моря полосойс юго-запада на северо-восток от Фороса до Гурзуфа на 40 км.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14339" name="Содержимое 3"/>
          <p:cNvSpPr>
            <a:spLocks/>
          </p:cNvSpPr>
          <p:nvPr/>
        </p:nvSpPr>
        <p:spPr bwMode="auto">
          <a:xfrm>
            <a:off x="0" y="4652963"/>
            <a:ext cx="4141788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000" i="1">
                <a:latin typeface="Times New Roman" pitchFamily="18" charset="0"/>
              </a:rPr>
              <a:t>В состав территории заповедника входит также небольшая часть побережья Черного моря. Наивысшая точка заповедника — гора Рока (1349 м). </a:t>
            </a:r>
          </a:p>
        </p:txBody>
      </p:sp>
      <p:pic>
        <p:nvPicPr>
          <p:cNvPr id="14340" name="Содержимое 4" descr="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73538" y="3284538"/>
            <a:ext cx="4970462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Заголовок 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407150" cy="91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Содержимое 4" descr="34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63550" y="688975"/>
            <a:ext cx="3748088" cy="2352675"/>
          </a:xfrm>
        </p:spPr>
      </p:pic>
      <p:sp>
        <p:nvSpPr>
          <p:cNvPr id="15362" name="Содержимое 3"/>
          <p:cNvSpPr>
            <a:spLocks noGrp="1"/>
          </p:cNvSpPr>
          <p:nvPr>
            <p:ph sz="half" idx="4294967295"/>
          </p:nvPr>
        </p:nvSpPr>
        <p:spPr>
          <a:xfrm>
            <a:off x="0" y="3068638"/>
            <a:ext cx="4932363" cy="20161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000" i="1" smtClean="0"/>
              <a:t>Основная часть заповедника покрыта лесами. Их в заповеднике три основных пояса. Первый—лес дуба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000" i="1" smtClean="0"/>
              <a:t>пушистого с вкраплениями рощ можжевельника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000" i="1" smtClean="0"/>
              <a:t>высокого и фисташки туполистой. </a:t>
            </a:r>
          </a:p>
        </p:txBody>
      </p:sp>
      <p:pic>
        <p:nvPicPr>
          <p:cNvPr id="15363" name="Заголово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0"/>
            <a:ext cx="3779838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Содержимое 7"/>
          <p:cNvSpPr>
            <a:spLocks/>
          </p:cNvSpPr>
          <p:nvPr/>
        </p:nvSpPr>
        <p:spPr bwMode="auto">
          <a:xfrm>
            <a:off x="5219700" y="620713"/>
            <a:ext cx="370840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000" i="1">
                <a:latin typeface="Times New Roman" pitchFamily="18" charset="0"/>
              </a:rPr>
              <a:t>Здесь обитают большое количество разнообразных птиц, 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000" i="1">
                <a:latin typeface="Times New Roman" pitchFamily="18" charset="0"/>
              </a:rPr>
              <a:t>млекопитающих, рептилий, земноводных и насекомых. 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000" i="1">
                <a:latin typeface="Times New Roman" pitchFamily="18" charset="0"/>
              </a:rPr>
              <a:t>Многие виды занесены в Красную книгу.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endParaRPr lang="ru-RU" sz="2000">
              <a:latin typeface="Times New Roman" pitchFamily="18" charset="0"/>
            </a:endParaRPr>
          </a:p>
        </p:txBody>
      </p:sp>
      <p:pic>
        <p:nvPicPr>
          <p:cNvPr id="15365" name="Содержимое 4" descr="2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3376613"/>
            <a:ext cx="4427537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Содержимое 3"/>
          <p:cNvSpPr>
            <a:spLocks/>
          </p:cNvSpPr>
          <p:nvPr/>
        </p:nvSpPr>
        <p:spPr bwMode="auto">
          <a:xfrm>
            <a:off x="0" y="5084763"/>
            <a:ext cx="4859338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000" i="1">
                <a:latin typeface="Times New Roman" pitchFamily="18" charset="0"/>
              </a:rPr>
              <a:t>Второй пояс лес, сложенный сосной                                               крымской с примесью дуба скалистого, граба,   ясеня. Третий лесной пояс составляют сосново-буковые леса.</a:t>
            </a:r>
          </a:p>
        </p:txBody>
      </p:sp>
      <p:pic>
        <p:nvPicPr>
          <p:cNvPr id="15367" name="Заголовок 1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0"/>
            <a:ext cx="39243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Заголовок 4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36513"/>
            <a:ext cx="4608513" cy="2011363"/>
          </a:xfrm>
        </p:spPr>
      </p:pic>
      <p:pic>
        <p:nvPicPr>
          <p:cNvPr id="16386" name="Содержимое 6" descr="4_1.gif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451100"/>
            <a:ext cx="4462463" cy="4406900"/>
          </a:xfrm>
        </p:spPr>
      </p:pic>
      <p:sp>
        <p:nvSpPr>
          <p:cNvPr id="16387" name="Содержимое 3"/>
          <p:cNvSpPr>
            <a:spLocks/>
          </p:cNvSpPr>
          <p:nvPr/>
        </p:nvSpPr>
        <p:spPr bwMode="auto">
          <a:xfrm>
            <a:off x="4356100" y="0"/>
            <a:ext cx="4464050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Карадагский природный  заповедник находится в юго-восточной части Крыма и занимает территорию горно-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вулканического  массива Кара-Даг расположенного в на юго-запад от Феодосии, между Отузской и Коктебельской долинами.</a:t>
            </a:r>
          </a:p>
        </p:txBody>
      </p:sp>
      <p:pic>
        <p:nvPicPr>
          <p:cNvPr id="16388" name="Содержимое 4" descr="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3573463"/>
            <a:ext cx="4716462" cy="314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Содержимое 9" descr="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505450" y="549275"/>
            <a:ext cx="1657350" cy="2595563"/>
          </a:xfrm>
        </p:spPr>
      </p:pic>
      <p:sp>
        <p:nvSpPr>
          <p:cNvPr id="17410" name="Содержимое 5"/>
          <p:cNvSpPr>
            <a:spLocks noGrp="1"/>
          </p:cNvSpPr>
          <p:nvPr>
            <p:ph sz="half" idx="1"/>
          </p:nvPr>
        </p:nvSpPr>
        <p:spPr>
          <a:xfrm>
            <a:off x="0" y="620713"/>
            <a:ext cx="5651500" cy="28797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200" i="1" smtClean="0"/>
              <a:t>Растительность заповедника также представлена тремя поясами: 1 — поясом степей, кустарников и редколесья; 2 — лесами из дуба пушистого, 3 — скально-дубовыми и грабовыми лесами. Здесь произрастет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200" i="1" smtClean="0"/>
              <a:t>огромное множество особо редких растений, занесенных в Красную книгу.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sz="2200" smtClean="0"/>
          </a:p>
        </p:txBody>
      </p:sp>
      <p:pic>
        <p:nvPicPr>
          <p:cNvPr id="17411" name="Заголово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0"/>
            <a:ext cx="38163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Заголовок 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3429000"/>
            <a:ext cx="3995737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Содержимое 4"/>
          <p:cNvSpPr>
            <a:spLocks/>
          </p:cNvSpPr>
          <p:nvPr/>
        </p:nvSpPr>
        <p:spPr bwMode="auto">
          <a:xfrm>
            <a:off x="0" y="4076700"/>
            <a:ext cx="7524750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 algn="ctr">
              <a:lnSpc>
                <a:spcPct val="90000"/>
              </a:lnSpc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Фауна заповедника не менее богата, чем флора.</a:t>
            </a:r>
          </a:p>
          <a:p>
            <a:pPr marL="547688" indent="-411163" algn="ctr">
              <a:lnSpc>
                <a:spcPct val="90000"/>
              </a:lnSpc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 Здесь водятся дикий кабан, каменная куница, белка, заяц-русак, ёж, скальная ящерица. Из птиц встречаются большой баклан, дятлы, серая цапля и чайка-хохотунья. У берегов Кара-Дага встречаются все три вида черноморских дельфинов: дельфин-белобочка, афалина и черноморская морская свинья (азовка).</a:t>
            </a:r>
          </a:p>
          <a:p>
            <a:pPr marL="547688" indent="-411163" algn="ctr">
              <a:lnSpc>
                <a:spcPct val="90000"/>
              </a:lnSpc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endParaRPr lang="ru-RU" sz="2200">
              <a:latin typeface="Times New Roman" pitchFamily="18" charset="0"/>
            </a:endParaRPr>
          </a:p>
        </p:txBody>
      </p:sp>
      <p:pic>
        <p:nvPicPr>
          <p:cNvPr id="17414" name="Содержимое 7" descr="3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29475" y="1700213"/>
            <a:ext cx="19145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574</TotalTime>
  <Words>222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3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Anna</dc:creator>
  <cp:lastModifiedBy>Denysov</cp:lastModifiedBy>
  <cp:revision>76</cp:revision>
  <cp:lastPrinted>2018-03-19T15:13:56Z</cp:lastPrinted>
  <dcterms:created xsi:type="dcterms:W3CDTF">2018-02-25T07:54:25Z</dcterms:created>
  <dcterms:modified xsi:type="dcterms:W3CDTF">2019-01-03T18:00:18Z</dcterms:modified>
</cp:coreProperties>
</file>