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87" r:id="rId4"/>
    <p:sldId id="289" r:id="rId5"/>
    <p:sldId id="29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4" autoAdjust="0"/>
    <p:restoredTop sz="94624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A627-F398-4A0E-8B1A-414A8E575CC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B73F1-310E-40F5-920A-91906DE3C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26385-FFE9-4329-A0D7-A2D276AF0E4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AC1A-5560-4B49-B5AC-DB1CA1154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2C0FB-9083-4032-A7C5-3A7B43818AD4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83500-256B-47BB-90A1-53C127E9B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C25B5-CB02-4A34-807B-D574F8ECF276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A1CA-838B-44E5-A3AD-216AB9791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DA4A5-F605-4A77-978B-2489255D5D1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CF464-4171-4399-B230-A7A45236B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F7A1B-8D85-49CA-9E57-AC6E67A526A2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0A87-2B32-4319-87F6-33C8D6665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0E54F-1331-45D1-B240-0968FAD70CD3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F0178-D11A-4262-ACF8-0BBFFE5BB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65AD5-4211-4AD7-AC1B-5F6B8FB6C164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187F7-2997-41C1-9402-87CB4C3BE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E06D5-31B0-41D9-AA95-252AEF78C43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B769C-BF28-42CA-A629-3D1ECA0EC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84255-9C8C-4A6C-A30F-E2DE70C3D8D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6BC3A-92A5-4F68-86B7-E90E8E783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8233-BDFB-4B96-97C7-7D43BD3D115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9A4B-43A0-47D8-B95C-3165912A8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C0AEF0-2A54-4F41-8707-83BA48316EC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9C827-238D-459A-94F9-C06DBB1C2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283575" cy="2054225"/>
          </a:xfrm>
        </p:spPr>
      </p:pic>
      <p:sp>
        <p:nvSpPr>
          <p:cNvPr id="1331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313" y="4286250"/>
            <a:ext cx="7129462" cy="21431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Подготовил ученик 3-Б класса</a:t>
            </a:r>
            <a:r>
              <a:rPr lang="ru-RU" sz="2400" i="1" smtClean="0">
                <a:latin typeface="Arial" charset="0"/>
              </a:rPr>
              <a:t> </a:t>
            </a:r>
            <a:r>
              <a:rPr lang="ru-RU" sz="2400" i="1" smtClean="0"/>
              <a:t>ГБОУ СОШ №35</a:t>
            </a:r>
          </a:p>
          <a:p>
            <a:pPr algn="r" eaLnBrk="1" hangingPunct="1">
              <a:lnSpc>
                <a:spcPct val="90000"/>
              </a:lnSpc>
            </a:pPr>
            <a:r>
              <a:rPr lang="ru-RU" i="1" smtClean="0"/>
              <a:t>Игнатенко Михаил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Руководитель : Денисова Наталья Леонидовна</a:t>
            </a:r>
          </a:p>
          <a:p>
            <a:pPr algn="r" eaLnBrk="1" hangingPunct="1">
              <a:lnSpc>
                <a:spcPct val="90000"/>
              </a:lnSpc>
            </a:pPr>
            <a:endParaRPr lang="ru-RU" sz="2400" i="1" smtClean="0"/>
          </a:p>
          <a:p>
            <a:pPr eaLnBrk="1" hangingPunct="1">
              <a:lnSpc>
                <a:spcPct val="90000"/>
              </a:lnSpc>
            </a:pPr>
            <a:r>
              <a:rPr lang="ru-RU" sz="2400" i="1" smtClean="0"/>
              <a:t>2018 г.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3315" name="Rectangle 4"/>
          <p:cNvSpPr>
            <a:spLocks/>
          </p:cNvSpPr>
          <p:nvPr/>
        </p:nvSpPr>
        <p:spPr bwMode="auto">
          <a:xfrm>
            <a:off x="755650" y="2746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Исследовательский проект на тему:</a:t>
            </a: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827088" y="32845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3 часть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6" descr="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6350" y="1408113"/>
            <a:ext cx="5589588" cy="3773487"/>
          </a:xfrm>
        </p:spPr>
      </p:pic>
      <p:sp>
        <p:nvSpPr>
          <p:cNvPr id="14338" name="Содержимое 3"/>
          <p:cNvSpPr>
            <a:spLocks/>
          </p:cNvSpPr>
          <p:nvPr/>
        </p:nvSpPr>
        <p:spPr bwMode="auto">
          <a:xfrm>
            <a:off x="5580063" y="836613"/>
            <a:ext cx="35639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Опукский природный заповедник расположен на юге Керченского полуострова. В сoстав запoведника вхoдят участки суши в райoне мыса Опук, гoра Опук, лагунное oзерo Кояшское и прилегающая акватoрия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 Чернoгo мoря.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Заповедник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сoздан в 1998 г.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 i="1">
              <a:latin typeface="Times New Roman" pitchFamily="18" charset="0"/>
            </a:endParaRPr>
          </a:p>
        </p:txBody>
      </p:sp>
      <p:pic>
        <p:nvPicPr>
          <p:cNvPr id="14339" name="Содержимое 5" descr="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4741863"/>
            <a:ext cx="3167063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Заголово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51535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5" descr="4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0"/>
            <a:ext cx="4286250" cy="2859088"/>
          </a:xfrm>
        </p:spPr>
      </p:pic>
      <p:sp>
        <p:nvSpPr>
          <p:cNvPr id="15362" name="Содержимое 8"/>
          <p:cNvSpPr>
            <a:spLocks noGrp="1"/>
          </p:cNvSpPr>
          <p:nvPr>
            <p:ph sz="half" idx="4294967295"/>
          </p:nvPr>
        </p:nvSpPr>
        <p:spPr>
          <a:xfrm>
            <a:off x="0" y="620713"/>
            <a:ext cx="5040313" cy="22875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Здесь можно встретить огромное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 количество цветущих растений: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 мачoк желтый,пиoн тoнкoлистный 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целые поля тюльпанов Шренка.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Многие виды растений заповедника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i="1" smtClean="0"/>
              <a:t>включены в Красную книгу. </a:t>
            </a:r>
          </a:p>
        </p:txBody>
      </p:sp>
      <p:pic>
        <p:nvPicPr>
          <p:cNvPr id="15363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0"/>
            <a:ext cx="38163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Заголово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997200"/>
            <a:ext cx="399573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Содержимое 6"/>
          <p:cNvSpPr>
            <a:spLocks/>
          </p:cNvSpPr>
          <p:nvPr/>
        </p:nvSpPr>
        <p:spPr bwMode="auto">
          <a:xfrm>
            <a:off x="0" y="3519488"/>
            <a:ext cx="6588125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Фауна запoведника и его окрестностей имеет степнoй характер, и представлена в основном беспозвоночными живoтными. Здесь гнездятся такие редкие птицы, как: сапсан, степнойжуравль, дрoфа, шилоклювка, кулик-сорока,болотная сова, розовый скворец,черноголовая oвсянка и другие. Также тут обитают крабы - каменный, мрамoрный, травяной и вoлoсатый. </a:t>
            </a:r>
          </a:p>
        </p:txBody>
      </p:sp>
      <p:pic>
        <p:nvPicPr>
          <p:cNvPr id="15366" name="Содержимое 5" descr="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0325" y="3284538"/>
            <a:ext cx="2733675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6" descr="mys-kazantip-na-karte-kryma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22363"/>
            <a:ext cx="5870575" cy="4016375"/>
          </a:xfrm>
        </p:spPr>
      </p:pic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6011863" y="188913"/>
            <a:ext cx="2916237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i="1">
                <a:latin typeface="Times New Roman" pitchFamily="18" charset="0"/>
              </a:rPr>
              <a:t>Казантипский природный заповедник - государственный </a:t>
            </a:r>
          </a:p>
          <a:p>
            <a:pPr algn="ctr"/>
            <a:r>
              <a:rPr lang="ru-RU" sz="2200" i="1">
                <a:latin typeface="Times New Roman" pitchFamily="18" charset="0"/>
              </a:rPr>
              <a:t>природный заповедник, расположен на крайнем севере Керченского полуострова на мысе Казантип.</a:t>
            </a:r>
          </a:p>
          <a:p>
            <a:pPr algn="ctr"/>
            <a:r>
              <a:rPr lang="ru-RU" sz="2200" i="1">
                <a:latin typeface="Times New Roman" pitchFamily="18" charset="0"/>
              </a:rPr>
              <a:t>Включает в себя как территорию мыса Казантип, так и прибережно-</a:t>
            </a:r>
          </a:p>
          <a:p>
            <a:pPr algn="ctr"/>
            <a:r>
              <a:rPr lang="ru-RU" sz="2200" i="1">
                <a:latin typeface="Times New Roman" pitchFamily="18" charset="0"/>
              </a:rPr>
              <a:t>аквальный комплекс. Он был образован в 1998 году.</a:t>
            </a:r>
          </a:p>
        </p:txBody>
      </p:sp>
      <p:sp>
        <p:nvSpPr>
          <p:cNvPr id="16387" name="Содержимое 3"/>
          <p:cNvSpPr>
            <a:spLocks/>
          </p:cNvSpPr>
          <p:nvPr/>
        </p:nvSpPr>
        <p:spPr bwMode="auto">
          <a:xfrm>
            <a:off x="2555875" y="4005263"/>
            <a:ext cx="298767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 i="1">
              <a:latin typeface="Times New Roman" pitchFamily="18" charset="0"/>
            </a:endParaRPr>
          </a:p>
        </p:txBody>
      </p:sp>
      <p:pic>
        <p:nvPicPr>
          <p:cNvPr id="16388" name="Содержимое 4" descr="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437063"/>
            <a:ext cx="33528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Заголово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0548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4" descr="5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6575" y="4803775"/>
            <a:ext cx="3822700" cy="2054225"/>
          </a:xfrm>
        </p:spPr>
      </p:pic>
      <p:sp>
        <p:nvSpPr>
          <p:cNvPr id="17410" name="Содержимое 6"/>
          <p:cNvSpPr>
            <a:spLocks noGrp="1"/>
          </p:cNvSpPr>
          <p:nvPr>
            <p:ph sz="half" idx="4294967295"/>
          </p:nvPr>
        </p:nvSpPr>
        <p:spPr>
          <a:xfrm>
            <a:off x="0" y="620713"/>
            <a:ext cx="5076825" cy="43211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Многим Казантип представляется сухой, каменистой пустыней, лишенной всякой жизни, но на самом деле это не так. Он таким кажется только в жаркие, засушливые летние месяцы. Весной, после обильных дождей он словно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оживает, просторы заповедника покрываются изумрудной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зеленью. Здесь встречаются: фиалка белая, василёк Талиева, пион тонколистный, 5 видов ковыля. </a:t>
            </a:r>
          </a:p>
        </p:txBody>
      </p:sp>
      <p:pic>
        <p:nvPicPr>
          <p:cNvPr id="17411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0"/>
            <a:ext cx="3924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Заголово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0"/>
            <a:ext cx="399573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Содержимое 6"/>
          <p:cNvSpPr>
            <a:spLocks/>
          </p:cNvSpPr>
          <p:nvPr/>
        </p:nvSpPr>
        <p:spPr bwMode="auto">
          <a:xfrm>
            <a:off x="5219700" y="620713"/>
            <a:ext cx="37084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Представителями животного мира являются: желтопузик, полозы желтобрюхий и четырёхполосый,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степная гадюка, кулик-сорока, степная пустельга, большой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подковонос, светлый хорёк и прочие.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>
              <a:latin typeface="Times New Roman" pitchFamily="18" charset="0"/>
            </a:endParaRPr>
          </a:p>
        </p:txBody>
      </p:sp>
      <p:pic>
        <p:nvPicPr>
          <p:cNvPr id="17414" name="Содержимое 5" descr="5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456113"/>
            <a:ext cx="3598862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574</TotalTime>
  <Words>218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Denysov</cp:lastModifiedBy>
  <cp:revision>74</cp:revision>
  <cp:lastPrinted>2018-03-19T15:13:56Z</cp:lastPrinted>
  <dcterms:created xsi:type="dcterms:W3CDTF">2018-02-25T07:54:25Z</dcterms:created>
  <dcterms:modified xsi:type="dcterms:W3CDTF">2019-01-03T17:54:32Z</dcterms:modified>
</cp:coreProperties>
</file>