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73" r:id="rId4"/>
    <p:sldId id="279" r:id="rId5"/>
    <p:sldId id="27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4" autoAdjust="0"/>
    <p:restoredTop sz="94624" autoAdjust="0"/>
  </p:normalViewPr>
  <p:slideViewPr>
    <p:cSldViewPr>
      <p:cViewPr varScale="1">
        <p:scale>
          <a:sx n="75" d="100"/>
          <a:sy n="75" d="100"/>
        </p:scale>
        <p:origin x="-7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FAF12-D6E8-44AF-A3F7-6F5CD8367E80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BC81F-8610-428A-A7D0-816547BC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EB114-4A45-4087-B7BD-D83C5981E5E0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DF437-BDD8-4A26-B163-4E583F5B0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FD6ED-556E-4344-B8DC-C4F1241409FB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59F6C-6DEC-45CA-89E9-54403867D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09936-8BBC-4A10-A8EF-19387D1D7073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692A9-EFB9-4D60-9561-9B76A51E5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60BD5-B7E5-425B-8CC3-2A6A5CE3537A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2CBF3-B875-4388-A893-384F536D2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D4C72-FF26-46CA-B4FC-9F25C43730FA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5B634-27E3-44AA-A517-5BEE9772E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D2B9C-5E61-4AF8-A85C-48AAFE4F6873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9733-9F77-48E5-8A4A-DDF3875C4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5363-90AF-4098-A0C6-0E99079A0167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A85E0-A290-4EB9-ACA5-DCDDD513D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E6958-E4A8-4889-BBA6-249C4B6B36CF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5F89D-B0EE-493F-85E0-8433FFDD8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B6896-A160-4E3F-83DC-9CD7A5BB4FE8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3A680-E7E5-475C-929D-A6340B64C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B54A-EA3A-4533-8B19-589087705735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DDF9F-3A8D-4A32-8249-EA75C0C16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BAC0D4-E599-4AFC-BBA8-AF746A41244E}" type="datetimeFigureOut">
              <a:rPr lang="ru-RU"/>
              <a:pPr>
                <a:defRPr/>
              </a:pPr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1CB69-5FC7-46CB-B327-AF7941B84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283575" cy="2054225"/>
          </a:xfrm>
        </p:spPr>
      </p:pic>
      <p:sp>
        <p:nvSpPr>
          <p:cNvPr id="1331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313" y="4286250"/>
            <a:ext cx="7129462" cy="21431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Подготовил ученик 3-Б класса</a:t>
            </a:r>
            <a:r>
              <a:rPr lang="ru-RU" sz="2400" i="1" smtClean="0">
                <a:latin typeface="Arial" charset="0"/>
              </a:rPr>
              <a:t> </a:t>
            </a:r>
            <a:r>
              <a:rPr lang="ru-RU" sz="2400" i="1" smtClean="0"/>
              <a:t>ГБОУ СОШ №35</a:t>
            </a:r>
          </a:p>
          <a:p>
            <a:pPr algn="r" eaLnBrk="1" hangingPunct="1">
              <a:lnSpc>
                <a:spcPct val="90000"/>
              </a:lnSpc>
            </a:pPr>
            <a:r>
              <a:rPr lang="ru-RU" i="1" smtClean="0"/>
              <a:t>Игнатенко Михаил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i="1" smtClean="0"/>
              <a:t>Руководитель : Денисова Наталья Леонидовна</a:t>
            </a:r>
          </a:p>
          <a:p>
            <a:pPr algn="r" eaLnBrk="1" hangingPunct="1">
              <a:lnSpc>
                <a:spcPct val="90000"/>
              </a:lnSpc>
            </a:pPr>
            <a:endParaRPr lang="ru-RU" sz="2400" i="1" smtClean="0"/>
          </a:p>
          <a:p>
            <a:pPr eaLnBrk="1" hangingPunct="1">
              <a:lnSpc>
                <a:spcPct val="90000"/>
              </a:lnSpc>
            </a:pPr>
            <a:r>
              <a:rPr lang="ru-RU" sz="2400" i="1" smtClean="0"/>
              <a:t>2018 г.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3315" name="Rectangle 4"/>
          <p:cNvSpPr>
            <a:spLocks/>
          </p:cNvSpPr>
          <p:nvPr/>
        </p:nvSpPr>
        <p:spPr bwMode="auto">
          <a:xfrm>
            <a:off x="755650" y="2746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Исследовательский проект на тему:</a:t>
            </a: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827088" y="3284538"/>
            <a:ext cx="7931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/>
              <a:t>4 часть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Содержимое 6" descr="martyan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9238" y="901700"/>
            <a:ext cx="4322762" cy="4286250"/>
          </a:xfrm>
        </p:spPr>
      </p:pic>
      <p:sp>
        <p:nvSpPr>
          <p:cNvPr id="18434" name="Содержимое 3"/>
          <p:cNvSpPr>
            <a:spLocks/>
          </p:cNvSpPr>
          <p:nvPr/>
        </p:nvSpPr>
        <p:spPr bwMode="auto">
          <a:xfrm>
            <a:off x="250825" y="5157788"/>
            <a:ext cx="87487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Природный заповедник мыс Мартьян, самый маленький по площади, расположен в центре Южного берега Крыма, на южном склоне Главной гряды Крымских гор, в районе Никитского ботанического сада.  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>
              <a:latin typeface="Times New Roman" pitchFamily="18" charset="0"/>
            </a:endParaRPr>
          </a:p>
        </p:txBody>
      </p:sp>
      <p:pic>
        <p:nvPicPr>
          <p:cNvPr id="18435" name="Содержимое 4" descr="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57338"/>
            <a:ext cx="4359275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Заголово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-171450"/>
            <a:ext cx="824230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4" descr="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213100"/>
            <a:ext cx="2566988" cy="3022600"/>
          </a:xfrm>
        </p:spPr>
      </p:pic>
      <p:sp>
        <p:nvSpPr>
          <p:cNvPr id="19458" name="Содержимое 6"/>
          <p:cNvSpPr>
            <a:spLocks noGrp="1"/>
          </p:cNvSpPr>
          <p:nvPr>
            <p:ph sz="half" idx="2"/>
          </p:nvPr>
        </p:nvSpPr>
        <p:spPr>
          <a:xfrm>
            <a:off x="0" y="549275"/>
            <a:ext cx="8686800" cy="2159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Главная ценность заповедника и главная цель его создания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— реликтовая роща можжевельника высокого в его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200" i="1" smtClean="0"/>
              <a:t>природной среде и её  сохранение. Средний возраст особей можжевельника до 100 лет. Имеются особи более старшего возраста — вплоть до 600 лет. Здесь также можно найти более 20 видов орхидей.</a:t>
            </a:r>
          </a:p>
        </p:txBody>
      </p:sp>
      <p:pic>
        <p:nvPicPr>
          <p:cNvPr id="19459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0"/>
            <a:ext cx="3924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Заголово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2781300"/>
            <a:ext cx="399573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Содержимое 4"/>
          <p:cNvSpPr>
            <a:spLocks/>
          </p:cNvSpPr>
          <p:nvPr/>
        </p:nvSpPr>
        <p:spPr bwMode="auto">
          <a:xfrm>
            <a:off x="2195513" y="3429000"/>
            <a:ext cx="52212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К наиболее редким, исчезающим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 видам, обитающим в заповеднике, относятся: леопардовый полоз,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желтобрюхий полоз, желтопузик и крымский геккон. Все эти виды занесены в Красную книгу.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200" i="1">
                <a:latin typeface="Times New Roman" pitchFamily="18" charset="0"/>
              </a:rPr>
              <a:t>Здесь можно увидеть даже крымского скорпиона.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2200" i="1">
              <a:latin typeface="Times New Roman" pitchFamily="18" charset="0"/>
            </a:endParaRPr>
          </a:p>
        </p:txBody>
      </p:sp>
      <p:pic>
        <p:nvPicPr>
          <p:cNvPr id="19462" name="Содержимое 5" descr="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5000" y="2565400"/>
            <a:ext cx="2159000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9900" y="261938"/>
            <a:ext cx="8240713" cy="1152525"/>
          </a:xfrm>
        </p:spPr>
      </p:pic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85875"/>
            <a:ext cx="7972425" cy="250348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i="1" smtClean="0"/>
              <a:t>Проведя анализ и виртуально посетив все шесть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i="1" smtClean="0"/>
              <a:t>природных заповедников Крыма можно сделать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i="1" smtClean="0"/>
              <a:t>вывод, что каждый из заповедников достоин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i="1" smtClean="0"/>
              <a:t>внимания. Я непременно посещу каждый из них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i="1" smtClean="0"/>
              <a:t>причем в разное время года.</a:t>
            </a:r>
          </a:p>
        </p:txBody>
      </p:sp>
      <p:pic>
        <p:nvPicPr>
          <p:cNvPr id="20483" name="Содержимое 4" descr="rast_z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919413" y="3790950"/>
            <a:ext cx="5943600" cy="28225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21506" name="Содержимое 5" descr="конец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79525" y="1566863"/>
            <a:ext cx="6657975" cy="444341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574</TotalTime>
  <Words>150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Denysov</cp:lastModifiedBy>
  <cp:revision>74</cp:revision>
  <cp:lastPrinted>2018-03-19T15:13:56Z</cp:lastPrinted>
  <dcterms:created xsi:type="dcterms:W3CDTF">2018-02-25T07:54:25Z</dcterms:created>
  <dcterms:modified xsi:type="dcterms:W3CDTF">2019-01-03T17:53:39Z</dcterms:modified>
</cp:coreProperties>
</file>