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2" r:id="rId4"/>
    <p:sldId id="271" r:id="rId5"/>
    <p:sldId id="272" r:id="rId6"/>
    <p:sldId id="275" r:id="rId7"/>
    <p:sldId id="263" r:id="rId8"/>
    <p:sldId id="265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EF49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2DC96-AA21-4B3F-93EB-88DAFE18EF3D}" type="datetimeFigureOut">
              <a:rPr lang="ru-RU" smtClean="0"/>
              <a:t>03.01.2019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5F08C3-3AB0-4411-9773-BBAEA57129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55978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2DC96-AA21-4B3F-93EB-88DAFE18EF3D}" type="datetimeFigureOut">
              <a:rPr lang="ru-RU" smtClean="0"/>
              <a:t>03.01.2019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5F08C3-3AB0-4411-9773-BBAEA57129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61635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2DC96-AA21-4B3F-93EB-88DAFE18EF3D}" type="datetimeFigureOut">
              <a:rPr lang="ru-RU" smtClean="0"/>
              <a:t>03.01.2019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5F08C3-3AB0-4411-9773-BBAEA57129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09127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2DC96-AA21-4B3F-93EB-88DAFE18EF3D}" type="datetimeFigureOut">
              <a:rPr lang="ru-RU" smtClean="0"/>
              <a:t>03.01.2019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5F08C3-3AB0-4411-9773-BBAEA57129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4063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2DC96-AA21-4B3F-93EB-88DAFE18EF3D}" type="datetimeFigureOut">
              <a:rPr lang="ru-RU" smtClean="0"/>
              <a:t>03.01.2019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5F08C3-3AB0-4411-9773-BBAEA57129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40800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2DC96-AA21-4B3F-93EB-88DAFE18EF3D}" type="datetimeFigureOut">
              <a:rPr lang="ru-RU" smtClean="0"/>
              <a:t>03.01.2019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5F08C3-3AB0-4411-9773-BBAEA57129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4359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2DC96-AA21-4B3F-93EB-88DAFE18EF3D}" type="datetimeFigureOut">
              <a:rPr lang="ru-RU" smtClean="0"/>
              <a:t>03.01.2019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5F08C3-3AB0-4411-9773-BBAEA57129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57286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2DC96-AA21-4B3F-93EB-88DAFE18EF3D}" type="datetimeFigureOut">
              <a:rPr lang="ru-RU" smtClean="0"/>
              <a:t>03.01.2019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5F08C3-3AB0-4411-9773-BBAEA57129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76667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2DC96-AA21-4B3F-93EB-88DAFE18EF3D}" type="datetimeFigureOut">
              <a:rPr lang="ru-RU" smtClean="0"/>
              <a:t>03.01.2019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5F08C3-3AB0-4411-9773-BBAEA57129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68657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2DC96-AA21-4B3F-93EB-88DAFE18EF3D}" type="datetimeFigureOut">
              <a:rPr lang="ru-RU" smtClean="0"/>
              <a:t>03.01.2019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5F08C3-3AB0-4411-9773-BBAEA57129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24096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2DC96-AA21-4B3F-93EB-88DAFE18EF3D}" type="datetimeFigureOut">
              <a:rPr lang="ru-RU" smtClean="0"/>
              <a:t>03.01.2019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5F08C3-3AB0-4411-9773-BBAEA57129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69941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EF49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02DC96-AA21-4B3F-93EB-88DAFE18EF3D}" type="datetimeFigureOut">
              <a:rPr lang="ru-RU" smtClean="0"/>
              <a:t>03.01.2019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5F08C3-3AB0-4411-9773-BBAEA57129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37921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475656" y="1951673"/>
            <a:ext cx="6192688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8800" b="1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000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Профессия - </a:t>
            </a:r>
            <a:r>
              <a:rPr lang="ru-RU" sz="88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000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/>
            </a:r>
            <a:br>
              <a:rPr lang="ru-RU" sz="88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000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</a:br>
            <a:r>
              <a:rPr lang="ru-RU" sz="88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000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Фермер</a:t>
            </a:r>
            <a:endParaRPr lang="ru-RU" sz="8800" dirty="0">
              <a:solidFill>
                <a:srgbClr val="FF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15516" y="188640"/>
            <a:ext cx="871296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/>
              <a:t>Автономное дошкольное образовательное учреждение муниципального образования г. Долгопрудного  центр развития ребенка –</a:t>
            </a:r>
            <a:endParaRPr lang="ru-RU" dirty="0"/>
          </a:p>
          <a:p>
            <a:pPr algn="ctr"/>
            <a:r>
              <a:rPr lang="ru-RU" b="1" dirty="0"/>
              <a:t>детский сад № 4 «Рябинка»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215516" y="6359060"/>
            <a:ext cx="85329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Воспитатель высшей квалификационной категории </a:t>
            </a:r>
            <a:r>
              <a:rPr lang="ru-RU" dirty="0" err="1" smtClean="0"/>
              <a:t>Рыднова</a:t>
            </a:r>
            <a:r>
              <a:rPr lang="ru-RU" dirty="0" smtClean="0"/>
              <a:t> Л. А.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777326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cs424922.vk.me/v424922747/1d46/k323KXrGZP0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5220072" y="188640"/>
            <a:ext cx="3265287" cy="38164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95536" y="332656"/>
            <a:ext cx="3528392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Для того чтобы мы могли двигаться, учиться, работать, играть, мы должны есть. Ведь именно с едой мы получаем большое количество витаминов и других полезных веществ. А откуда берутся продукты, из которых готовится еда? (С полей и </a:t>
            </a:r>
            <a:r>
              <a:rPr lang="ru-RU" b="1" dirty="0" smtClean="0"/>
              <a:t>ферм).</a:t>
            </a:r>
            <a:endParaRPr lang="ru-RU" b="1" dirty="0"/>
          </a:p>
        </p:txBody>
      </p:sp>
      <p:pic>
        <p:nvPicPr>
          <p:cNvPr id="4" name="Picture 2" descr="http://www.customisedmurals.co.uk/images/products/21/32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3213092"/>
            <a:ext cx="4284969" cy="3217044"/>
          </a:xfrm>
          <a:prstGeom prst="rect">
            <a:avLst/>
          </a:prstGeom>
          <a:noFill/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5220072" y="4168191"/>
            <a:ext cx="36004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Фермер - владелец сельскохозяйственного предприятия (фермы). С древнейших времен люди начали выращивать растения для питания и приручать животных для получения молока, яиц, мяса, шкур, шерсти. </a:t>
            </a:r>
          </a:p>
        </p:txBody>
      </p:sp>
    </p:spTree>
    <p:extLst>
      <p:ext uri="{BB962C8B-B14F-4D97-AF65-F5344CB8AC3E}">
        <p14:creationId xmlns:p14="http://schemas.microsoft.com/office/powerpoint/2010/main" val="1821850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s://thumbs.dreamstime.com/z/farmer-cartoon-20428454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241035" y="132656"/>
            <a:ext cx="4321984" cy="3168352"/>
          </a:xfrm>
          <a:prstGeom prst="rect">
            <a:avLst/>
          </a:prstGeom>
          <a:noFill/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572000" y="1100643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/>
              <a:t>Со временем они научились выводить новые сорта растений и породы домашних животных, которые были намного лучше диких</a:t>
            </a:r>
            <a:r>
              <a:rPr lang="ru-RU" dirty="0"/>
              <a:t>. </a:t>
            </a:r>
          </a:p>
        </p:txBody>
      </p:sp>
      <p:pic>
        <p:nvPicPr>
          <p:cNvPr id="4" name="Рисунок 3" descr="http://hyser.com.ua/wp-content/uploads/2016/10/stali-izvestny-imena-pskovskih-fermerov-pobediteley-grantovogo-konkursa-35068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78712" y="3305409"/>
            <a:ext cx="4384560" cy="3284984"/>
          </a:xfrm>
          <a:prstGeom prst="rect">
            <a:avLst/>
          </a:prstGeom>
          <a:noFill/>
          <a:ln>
            <a:noFill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323528" y="4298698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/>
              <a:t>Сейчас работу фермера облегчают машины: трактора, комбайны. </a:t>
            </a:r>
          </a:p>
        </p:txBody>
      </p:sp>
    </p:spTree>
    <p:extLst>
      <p:ext uri="{BB962C8B-B14F-4D97-AF65-F5344CB8AC3E}">
        <p14:creationId xmlns:p14="http://schemas.microsoft.com/office/powerpoint/2010/main" val="4047516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://mos.news/upload/iblock/d99/d99bf05a5da0bb80909eb77501208b6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9946" y="188640"/>
            <a:ext cx="4700086" cy="3528392"/>
          </a:xfrm>
          <a:prstGeom prst="rect">
            <a:avLst/>
          </a:prstGeom>
          <a:noFill/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860032" y="188640"/>
            <a:ext cx="370790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На многих фермах автоматы кормят и поят животных. </a:t>
            </a:r>
          </a:p>
        </p:txBody>
      </p:sp>
      <p:pic>
        <p:nvPicPr>
          <p:cNvPr id="4" name="Picture 2" descr="http://lessday.ru/uploads/root/2015/03/aprel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4067945" y="3068960"/>
            <a:ext cx="4764885" cy="3573016"/>
          </a:xfrm>
          <a:prstGeom prst="rect">
            <a:avLst/>
          </a:prstGeom>
          <a:noFill/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584564" y="4365104"/>
            <a:ext cx="331236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Но и сейчас на ферме много физического труда: нужно обрабатывать землю, сажать растения и собирать урожай, ухаживать за домашними животными. </a:t>
            </a:r>
          </a:p>
        </p:txBody>
      </p:sp>
    </p:spTree>
    <p:extLst>
      <p:ext uri="{BB962C8B-B14F-4D97-AF65-F5344CB8AC3E}">
        <p14:creationId xmlns:p14="http://schemas.microsoft.com/office/powerpoint/2010/main" val="3050219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://www.eastkorr.net/sites/default/files/news_images/0003626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2693" y="116632"/>
            <a:ext cx="4975371" cy="3738676"/>
          </a:xfrm>
          <a:prstGeom prst="rect">
            <a:avLst/>
          </a:prstGeom>
          <a:noFill/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5148064" y="116632"/>
            <a:ext cx="3744415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Фермер должен не только собрать и сохранить, но и продать результаты своей работы: урожай или продукты животноводства.</a:t>
            </a:r>
            <a:br>
              <a:rPr lang="ru-RU" b="1" dirty="0"/>
            </a:br>
            <a:endParaRPr lang="ru-RU" b="1" dirty="0"/>
          </a:p>
        </p:txBody>
      </p:sp>
      <p:pic>
        <p:nvPicPr>
          <p:cNvPr id="4" name="Picture 2" descr="http://900igr.net/datai/obschestvoznanie/Opasnye-professii/0011-010-Dejstviem-biologicheskikh-faktorov-raznoobraznye-infektsionnye-i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4" y="3032954"/>
            <a:ext cx="4961109" cy="3717032"/>
          </a:xfrm>
          <a:prstGeom prst="rect">
            <a:avLst/>
          </a:prstGeom>
          <a:noFill/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279892" y="4291306"/>
            <a:ext cx="361841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Фермеру нужно много знать о растениях, домашних животных и птицах, чтобы правильно ухаживать за ними. </a:t>
            </a:r>
          </a:p>
        </p:txBody>
      </p:sp>
    </p:spTree>
    <p:extLst>
      <p:ext uri="{BB962C8B-B14F-4D97-AF65-F5344CB8AC3E}">
        <p14:creationId xmlns:p14="http://schemas.microsoft.com/office/powerpoint/2010/main" val="321457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://www.ryazagro.ru/upload/iblock/9fe/1000305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88640"/>
            <a:ext cx="4896544" cy="3672408"/>
          </a:xfrm>
          <a:prstGeom prst="rect">
            <a:avLst/>
          </a:prstGeom>
          <a:noFill/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5217830" y="476672"/>
            <a:ext cx="3744415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Фермером </a:t>
            </a:r>
            <a:r>
              <a:rPr lang="ru-RU" b="1" dirty="0"/>
              <a:t>может быть только любящий природу человек, умелый, терпеливый и очень ответственный.</a:t>
            </a:r>
            <a:br>
              <a:rPr lang="ru-RU" b="1" dirty="0"/>
            </a:br>
            <a:r>
              <a:rPr lang="ru-RU" b="1" dirty="0"/>
              <a:t/>
            </a:r>
            <a:br>
              <a:rPr lang="ru-RU" b="1" dirty="0"/>
            </a:br>
            <a:endParaRPr lang="ru-RU" b="1" dirty="0"/>
          </a:p>
        </p:txBody>
      </p:sp>
      <p:pic>
        <p:nvPicPr>
          <p:cNvPr id="4" name="Picture 2" descr="http://www.polit74.ru/upload/iblock/007/fermer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2924944"/>
            <a:ext cx="4964999" cy="3703531"/>
          </a:xfrm>
          <a:prstGeom prst="rect">
            <a:avLst/>
          </a:prstGeom>
          <a:noFill/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34553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://clip-arts.ru/data/media/53/food_veg-181-veg-018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88640"/>
            <a:ext cx="4992555" cy="3744416"/>
          </a:xfrm>
          <a:prstGeom prst="rect">
            <a:avLst/>
          </a:prstGeom>
          <a:noFill/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http://dolgorukovo.serdobsk.pnzreg.ru/files/dolgorukovo_serdobsk_pnzreg_ru/2015/foto_2015/gallery_223_99858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4067944" y="2996952"/>
            <a:ext cx="4870780" cy="3645024"/>
          </a:xfrm>
          <a:prstGeom prst="rect">
            <a:avLst/>
          </a:prstGeom>
          <a:noFill/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2916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ttp://www.pravmir.ru/wp-content/uploads/2014/04/farmers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60648"/>
            <a:ext cx="4369497" cy="3284984"/>
          </a:xfrm>
          <a:prstGeom prst="rect">
            <a:avLst/>
          </a:prstGeom>
          <a:noFill/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https://d30pl5hav4s8uw.cloudfront.net/campaigns/e56cf7c2553240a6b057b05b7989df24.jpg?cb=1402083565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4355976" y="3280436"/>
            <a:ext cx="4379978" cy="3284984"/>
          </a:xfrm>
          <a:prstGeom prst="rect">
            <a:avLst/>
          </a:prstGeom>
          <a:noFill/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32359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55</TotalTime>
  <Words>225</Words>
  <Application>Microsoft Office PowerPoint</Application>
  <PresentationFormat>Экран (4:3)</PresentationFormat>
  <Paragraphs>13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Лариса</dc:creator>
  <cp:lastModifiedBy>Лариса</cp:lastModifiedBy>
  <cp:revision>12</cp:revision>
  <dcterms:created xsi:type="dcterms:W3CDTF">2016-11-13T16:25:56Z</dcterms:created>
  <dcterms:modified xsi:type="dcterms:W3CDTF">2019-01-03T17:42:58Z</dcterms:modified>
</cp:coreProperties>
</file>