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РАЗВЛЕЧЕНИЕ «ДЕНЬ СМЕХА»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Подготовила </a:t>
            </a:r>
            <a:r>
              <a:rPr lang="ru-RU" dirty="0" err="1" smtClean="0">
                <a:solidFill>
                  <a:srgbClr val="002060"/>
                </a:solidFill>
              </a:rPr>
              <a:t>фотоотчет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МОСКВИТИНА СВЕТЛАНА АНАТОЛЬЕВНА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МКДОУ детский сад №2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Г. Бирюсинск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fd6f1b2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3933056"/>
            <a:ext cx="1828800" cy="2435225"/>
          </a:xfrm>
          <a:prstGeom prst="rect">
            <a:avLst/>
          </a:prstGeom>
          <a:noFill/>
        </p:spPr>
      </p:pic>
      <p:pic>
        <p:nvPicPr>
          <p:cNvPr id="1027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фоттттт\DSC0968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8064896" cy="5949280"/>
          </a:xfrm>
          <a:prstGeom prst="rect">
            <a:avLst/>
          </a:prstGeom>
          <a:noFill/>
        </p:spPr>
      </p:pic>
      <p:pic>
        <p:nvPicPr>
          <p:cNvPr id="2051" name="Picture 3" descr="C:\Users\User\Desktop\patati patata-gifs linda lima    (2)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4400489"/>
            <a:ext cx="2736304" cy="2457511"/>
          </a:xfrm>
          <a:prstGeom prst="rect">
            <a:avLst/>
          </a:prstGeom>
          <a:noFill/>
        </p:spPr>
      </p:pic>
      <p:pic>
        <p:nvPicPr>
          <p:cNvPr id="7" name="Picture 3" descr="C:\Users\User\Desktop\2553955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фоттттт\DSC0968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4664"/>
            <a:ext cx="82089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фоттттт\DSC0968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79208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  <p:pic>
        <p:nvPicPr>
          <p:cNvPr id="3074" name="Picture 2" descr="C:\Users\User\Desktop\Clown_Transparent_Clip_Art_Imag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528316"/>
            <a:ext cx="2031107" cy="3329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фоттттт\DSC0969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20688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  <p:pic>
        <p:nvPicPr>
          <p:cNvPr id="4" name="Рисунок 3" descr="C:\Users\User\Desktop\nI8dXLZuZQs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3573016"/>
            <a:ext cx="205172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фоттттт\DSC0969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764704"/>
            <a:ext cx="813690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  <p:pic>
        <p:nvPicPr>
          <p:cNvPr id="4" name="Picture 2" descr="C:\Users\User\Desktop\Clown_Transparent_Clip_Art_Imag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4392412"/>
            <a:ext cx="1504009" cy="2465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фото работа\DSC097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764704"/>
            <a:ext cx="8208912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User\Desktop\255395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  <p:pic>
        <p:nvPicPr>
          <p:cNvPr id="4" name="Picture 3" descr="C:\Users\User\Desktop\patati patata-gifs linda lima    (2)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3861048"/>
            <a:ext cx="5328592" cy="2457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97636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СПАСИБО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ЗА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ВНИМАНИЕ !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Picture 3" descr="C:\Users\User\Desktop\2553955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7"/>
            <a:ext cx="9144000" cy="4032448"/>
          </a:xfrm>
          <a:prstGeom prst="rect">
            <a:avLst/>
          </a:prstGeom>
          <a:noFill/>
        </p:spPr>
      </p:pic>
      <p:pic>
        <p:nvPicPr>
          <p:cNvPr id="6" name="Picture 2" descr="C:\Users\User\Desktop\Clown_Transparent_Clip_Art_Imag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149080"/>
            <a:ext cx="2224089" cy="2708920"/>
          </a:xfrm>
          <a:prstGeom prst="rect">
            <a:avLst/>
          </a:prstGeom>
          <a:noFill/>
        </p:spPr>
      </p:pic>
      <p:pic>
        <p:nvPicPr>
          <p:cNvPr id="7" name="Picture 3" descr="C:\Users\User\Desktop\patati patata-gifs linda lima    (2)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437112"/>
            <a:ext cx="3454983" cy="2241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20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РАЗВЛЕЧЕНИЕ «ДЕНЬ СМЕХА»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 ЗА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«ДЕНЬ СМЕХА»</dc:title>
  <dc:creator>User</dc:creator>
  <cp:lastModifiedBy>User</cp:lastModifiedBy>
  <cp:revision>4</cp:revision>
  <dcterms:created xsi:type="dcterms:W3CDTF">2019-01-03T08:36:24Z</dcterms:created>
  <dcterms:modified xsi:type="dcterms:W3CDTF">2019-01-03T09:12:28Z</dcterms:modified>
</cp:coreProperties>
</file>