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1629E-FBF3-43D7-82E4-8857C2BE0F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C8B-B9B1-4015-A994-10F6F967C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504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1629E-FBF3-43D7-82E4-8857C2BE0F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C8B-B9B1-4015-A994-10F6F967C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067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1629E-FBF3-43D7-82E4-8857C2BE0F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C8B-B9B1-4015-A994-10F6F967C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92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1629E-FBF3-43D7-82E4-8857C2BE0F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C8B-B9B1-4015-A994-10F6F967C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11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1629E-FBF3-43D7-82E4-8857C2BE0F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C8B-B9B1-4015-A994-10F6F967C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12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1629E-FBF3-43D7-82E4-8857C2BE0F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C8B-B9B1-4015-A994-10F6F967C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33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1629E-FBF3-43D7-82E4-8857C2BE0F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C8B-B9B1-4015-A994-10F6F967C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519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1629E-FBF3-43D7-82E4-8857C2BE0F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C8B-B9B1-4015-A994-10F6F967C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664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1629E-FBF3-43D7-82E4-8857C2BE0F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C8B-B9B1-4015-A994-10F6F967C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172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1629E-FBF3-43D7-82E4-8857C2BE0F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C8B-B9B1-4015-A994-10F6F967C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609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1629E-FBF3-43D7-82E4-8857C2BE0F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C8B-B9B1-4015-A994-10F6F967C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657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1629E-FBF3-43D7-82E4-8857C2BE0F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1CC8B-B9B1-4015-A994-10F6F967C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58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microsoft.com/office/2007/relationships/hdphoto" Target="../media/hdphoto4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10" Type="http://schemas.openxmlformats.org/officeDocument/2006/relationships/image" Target="../media/image7.png"/><Relationship Id="rId4" Type="http://schemas.microsoft.com/office/2007/relationships/hdphoto" Target="../media/hdphoto3.wdp"/><Relationship Id="rId9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microsoft.com/office/2007/relationships/hdphoto" Target="../media/hdphoto2.wdp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7.png"/><Relationship Id="rId5" Type="http://schemas.openxmlformats.org/officeDocument/2006/relationships/image" Target="../media/image5.gif"/><Relationship Id="rId10" Type="http://schemas.microsoft.com/office/2007/relationships/hdphoto" Target="../media/hdphoto1.wdp"/><Relationship Id="rId4" Type="http://schemas.microsoft.com/office/2007/relationships/hdphoto" Target="../media/hdphoto3.wdp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3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microsoft.com/office/2007/relationships/hdphoto" Target="../media/hdphoto1.wdp"/><Relationship Id="rId5" Type="http://schemas.openxmlformats.org/officeDocument/2006/relationships/image" Target="../media/image5.gif"/><Relationship Id="rId10" Type="http://schemas.openxmlformats.org/officeDocument/2006/relationships/image" Target="../media/image2.png"/><Relationship Id="rId4" Type="http://schemas.microsoft.com/office/2007/relationships/hdphoto" Target="../media/hdphoto3.wdp"/><Relationship Id="rId9" Type="http://schemas.microsoft.com/office/2007/relationships/hdphoto" Target="../media/hdphoto4.wdp"/><Relationship Id="rId1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12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2.png"/><Relationship Id="rId5" Type="http://schemas.openxmlformats.org/officeDocument/2006/relationships/image" Target="../media/image5.gif"/><Relationship Id="rId15" Type="http://schemas.microsoft.com/office/2007/relationships/hdphoto" Target="../media/hdphoto2.wdp"/><Relationship Id="rId10" Type="http://schemas.microsoft.com/office/2007/relationships/hdphoto" Target="../media/hdphoto4.wdp"/><Relationship Id="rId4" Type="http://schemas.microsoft.com/office/2007/relationships/hdphoto" Target="../media/hdphoto3.wdp"/><Relationship Id="rId9" Type="http://schemas.openxmlformats.org/officeDocument/2006/relationships/image" Target="../media/image6.png"/><Relationship Id="rId1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12" Type="http://schemas.microsoft.com/office/2007/relationships/hdphoto" Target="../media/hdphoto1.wdp"/><Relationship Id="rId2" Type="http://schemas.openxmlformats.org/officeDocument/2006/relationships/image" Target="../media/image1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2.png"/><Relationship Id="rId5" Type="http://schemas.openxmlformats.org/officeDocument/2006/relationships/image" Target="../media/image5.gif"/><Relationship Id="rId15" Type="http://schemas.microsoft.com/office/2007/relationships/hdphoto" Target="../media/hdphoto2.wdp"/><Relationship Id="rId10" Type="http://schemas.microsoft.com/office/2007/relationships/hdphoto" Target="../media/hdphoto4.wdp"/><Relationship Id="rId4" Type="http://schemas.microsoft.com/office/2007/relationships/hdphoto" Target="../media/hdphoto3.wdp"/><Relationship Id="rId9" Type="http://schemas.openxmlformats.org/officeDocument/2006/relationships/image" Target="../media/image6.png"/><Relationship Id="rId1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12" Type="http://schemas.microsoft.com/office/2007/relationships/hdphoto" Target="../media/hdphoto1.wdp"/><Relationship Id="rId17" Type="http://schemas.openxmlformats.org/officeDocument/2006/relationships/image" Target="../media/image12.png"/><Relationship Id="rId2" Type="http://schemas.openxmlformats.org/officeDocument/2006/relationships/image" Target="../media/image1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2.png"/><Relationship Id="rId5" Type="http://schemas.openxmlformats.org/officeDocument/2006/relationships/image" Target="../media/image5.gif"/><Relationship Id="rId15" Type="http://schemas.microsoft.com/office/2007/relationships/hdphoto" Target="../media/hdphoto2.wdp"/><Relationship Id="rId10" Type="http://schemas.microsoft.com/office/2007/relationships/hdphoto" Target="../media/hdphoto4.wdp"/><Relationship Id="rId4" Type="http://schemas.microsoft.com/office/2007/relationships/hdphoto" Target="../media/hdphoto3.wdp"/><Relationship Id="rId9" Type="http://schemas.openxmlformats.org/officeDocument/2006/relationships/image" Target="../media/image6.png"/><Relationship Id="rId1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microsoft.com/office/2007/relationships/hdphoto" Target="../media/hdphoto2.wdp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7.png"/><Relationship Id="rId17" Type="http://schemas.openxmlformats.org/officeDocument/2006/relationships/image" Target="../media/image14.png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microsoft.com/office/2007/relationships/hdphoto" Target="../media/hdphoto1.wdp"/><Relationship Id="rId5" Type="http://schemas.openxmlformats.org/officeDocument/2006/relationships/image" Target="../media/image5.gif"/><Relationship Id="rId15" Type="http://schemas.openxmlformats.org/officeDocument/2006/relationships/image" Target="../media/image12.png"/><Relationship Id="rId10" Type="http://schemas.openxmlformats.org/officeDocument/2006/relationships/image" Target="../media/image2.png"/><Relationship Id="rId4" Type="http://schemas.microsoft.com/office/2007/relationships/hdphoto" Target="../media/hdphoto3.wdp"/><Relationship Id="rId9" Type="http://schemas.microsoft.com/office/2007/relationships/hdphoto" Target="../media/hdphoto4.wdp"/><Relationship Id="rId1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827584" y="4854681"/>
            <a:ext cx="6984775" cy="2003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Лариса\Documents\репка2.jpg"/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9500" b="78500" l="1064" r="67730">
                        <a14:backgroundMark x1="17730" y1="52250" x2="17730" y2="52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9832" r="31733" b="15966"/>
          <a:stretch/>
        </p:blipFill>
        <p:spPr bwMode="auto">
          <a:xfrm>
            <a:off x="1756740" y="764704"/>
            <a:ext cx="6150564" cy="56633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31640" y="980728"/>
            <a:ext cx="64807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Репка</a:t>
            </a:r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</a:t>
            </a:r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усская народная сказка</a:t>
            </a:r>
            <a:endParaRPr lang="ru-RU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5516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/>
          </a:p>
          <a:p>
            <a:pPr algn="ctr"/>
            <a:r>
              <a:rPr lang="ru-RU" b="1" dirty="0"/>
              <a:t>детский сад № 4 «Рябинка»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высшей квалификационной категории </a:t>
            </a:r>
            <a:r>
              <a:rPr lang="ru-RU" dirty="0" err="1" smtClean="0"/>
              <a:t>Рыднова</a:t>
            </a:r>
            <a:r>
              <a:rPr lang="ru-RU" dirty="0" smtClean="0"/>
              <a:t> Л. 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791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96752"/>
            <a:ext cx="842493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А, кто слушал и смотрел молодец!</a:t>
            </a:r>
            <a:endParaRPr lang="ru-RU" sz="10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1950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25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C:\Users\Лариса\Documents\репка.jpg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26598" l="2429" r="44571">
                        <a14:foregroundMark x1="18857" y1="6804" x2="18857" y2="6804"/>
                        <a14:foregroundMark x1="19143" y1="5155" x2="19143" y2="5155"/>
                        <a14:foregroundMark x1="30429" y1="18763" x2="30429" y2="18763"/>
                        <a14:foregroundMark x1="16714" y1="15670" x2="16714" y2="15670"/>
                        <a14:foregroundMark x1="16714" y1="19175" x2="16714" y2="191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5525" b="72359"/>
          <a:stretch/>
        </p:blipFill>
        <p:spPr bwMode="auto">
          <a:xfrm>
            <a:off x="1871192" y="1416626"/>
            <a:ext cx="7272808" cy="30243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4" descr="C:\Users\Лариса\AppData\Local\Temp\Rar$DI74.912\деревья цв.g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6332" r="2889" b="20278"/>
          <a:stretch/>
        </p:blipFill>
        <p:spPr bwMode="auto">
          <a:xfrm>
            <a:off x="6396314" y="1416627"/>
            <a:ext cx="2734484" cy="302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Лариса\AppData\Local\Temp\Rar$DI74.912\деревья цв.gif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411" b="87907" l="1429" r="4769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176" r="54724" b="9591"/>
          <a:stretch/>
        </p:blipFill>
        <p:spPr bwMode="auto">
          <a:xfrm>
            <a:off x="683568" y="1448487"/>
            <a:ext cx="2016224" cy="266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0" y="4461125"/>
            <a:ext cx="1956390" cy="996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Лариса\Documents\репка.jpg"/>
          <p:cNvPicPr/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598" b="97526" l="429" r="34857">
                        <a14:foregroundMark x1="12571" y1="89897" x2="12571" y2="89897"/>
                        <a14:foregroundMark x1="18571" y1="93196" x2="18571" y2="93196"/>
                        <a14:backgroundMark x1="5000" y1="49485" x2="5000" y2="494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445" t="27707" r="65708" b="1833"/>
          <a:stretch/>
        </p:blipFill>
        <p:spPr bwMode="auto">
          <a:xfrm>
            <a:off x="9684568" y="2427243"/>
            <a:ext cx="2120522" cy="30306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5853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16 -0.00116 L -0.94271 0.00947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556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C:\Users\Лариса\Documents\репка.jpg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26598" l="2429" r="44571">
                        <a14:foregroundMark x1="18857" y1="6804" x2="18857" y2="6804"/>
                        <a14:foregroundMark x1="19143" y1="5155" x2="19143" y2="5155"/>
                        <a14:foregroundMark x1="30429" y1="18763" x2="30429" y2="18763"/>
                        <a14:foregroundMark x1="16714" y1="15670" x2="16714" y2="15670"/>
                        <a14:foregroundMark x1="16714" y1="19175" x2="16714" y2="191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5525" b="72359"/>
          <a:stretch/>
        </p:blipFill>
        <p:spPr bwMode="auto">
          <a:xfrm>
            <a:off x="1871192" y="1416626"/>
            <a:ext cx="7272808" cy="30243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4" descr="C:\Users\Лариса\AppData\Local\Temp\Rar$DI74.912\деревья цв.g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6332" r="2889" b="20278"/>
          <a:stretch/>
        </p:blipFill>
        <p:spPr bwMode="auto">
          <a:xfrm>
            <a:off x="6396314" y="1416627"/>
            <a:ext cx="2734484" cy="302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C:\Users\Лариса\Documents\репка.jpg"/>
          <p:cNvPicPr/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361" b="95258" l="33429" r="65000">
                        <a14:foregroundMark x1="43143" y1="78351" x2="43143" y2="78351"/>
                        <a14:foregroundMark x1="45286" y1="79588" x2="45286" y2="79588"/>
                        <a14:foregroundMark x1="49429" y1="79794" x2="49429" y2="79794"/>
                        <a14:foregroundMark x1="43571" y1="88247" x2="43571" y2="88247"/>
                        <a14:foregroundMark x1="49429" y1="89485" x2="49429" y2="89485"/>
                        <a14:foregroundMark x1="44714" y1="90722" x2="44714" y2="90722"/>
                        <a14:foregroundMark x1="42714" y1="89897" x2="42714" y2="898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08" t="26760" r="35176" b="-114"/>
          <a:stretch/>
        </p:blipFill>
        <p:spPr bwMode="auto">
          <a:xfrm>
            <a:off x="9180512" y="2715427"/>
            <a:ext cx="1872208" cy="27424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C:\Users\Лариса\AppData\Local\Temp\Rar$DI74.912\деревья цв.gif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411" b="87907" l="1429" r="4769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176" r="54724" b="9591"/>
          <a:stretch/>
        </p:blipFill>
        <p:spPr bwMode="auto">
          <a:xfrm>
            <a:off x="683568" y="1448487"/>
            <a:ext cx="2016224" cy="266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0" y="4461125"/>
            <a:ext cx="1956390" cy="996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Лариса\Documents\репка.jpg"/>
          <p:cNvPicPr/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598" b="97526" l="429" r="34857">
                        <a14:foregroundMark x1="12571" y1="89897" x2="12571" y2="89897"/>
                        <a14:foregroundMark x1="18571" y1="93196" x2="18571" y2="93196"/>
                        <a14:backgroundMark x1="5000" y1="49485" x2="5000" y2="494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445" t="27707" r="65708" b="1833"/>
          <a:stretch/>
        </p:blipFill>
        <p:spPr bwMode="auto">
          <a:xfrm>
            <a:off x="1161112" y="2427242"/>
            <a:ext cx="2120522" cy="30306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Лариса\Documents\репка2.jpg"/>
          <p:cNvPicPr/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29500" b="78500" l="1064" r="67730">
                        <a14:backgroundMark x1="17730" y1="52250" x2="17730" y2="52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9832" r="31733" b="15966"/>
          <a:stretch/>
        </p:blipFill>
        <p:spPr bwMode="auto">
          <a:xfrm>
            <a:off x="451033" y="3249236"/>
            <a:ext cx="1420159" cy="19837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93668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045E-16 -4.5921E-6 L -0.70069 -0.00254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035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C:\Users\Лариса\Documents\репка.jpg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26598" l="2429" r="44571">
                        <a14:foregroundMark x1="18857" y1="6804" x2="18857" y2="6804"/>
                        <a14:foregroundMark x1="19143" y1="5155" x2="19143" y2="5155"/>
                        <a14:foregroundMark x1="30429" y1="18763" x2="30429" y2="18763"/>
                        <a14:foregroundMark x1="16714" y1="15670" x2="16714" y2="15670"/>
                        <a14:foregroundMark x1="16714" y1="19175" x2="16714" y2="191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5525" b="72359"/>
          <a:stretch/>
        </p:blipFill>
        <p:spPr bwMode="auto">
          <a:xfrm>
            <a:off x="1871192" y="1416626"/>
            <a:ext cx="7272808" cy="30243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4" descr="C:\Users\Лариса\AppData\Local\Temp\Rar$DI74.912\деревья цв.g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6332" r="2889" b="20278"/>
          <a:stretch/>
        </p:blipFill>
        <p:spPr bwMode="auto">
          <a:xfrm>
            <a:off x="6396314" y="1416627"/>
            <a:ext cx="2734484" cy="302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C:\Users\Лариса\Documents\репка - копия.jpg"/>
          <p:cNvPicPr/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1443" b="98557" l="63143" r="82429">
                        <a14:foregroundMark x1="75857" y1="94433" x2="75857" y2="94433"/>
                        <a14:foregroundMark x1="67000" y1="92577" x2="67000" y2="92577"/>
                        <a14:foregroundMark x1="67000" y1="86804" x2="67000" y2="86804"/>
                        <a14:foregroundMark x1="66286" y1="66598" x2="66143" y2="67423"/>
                        <a14:foregroundMark x1="75286" y1="52371" x2="75286" y2="52371"/>
                        <a14:backgroundMark x1="70286" y1="96082" x2="70286" y2="960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422" t="41799" r="17881"/>
          <a:stretch/>
        </p:blipFill>
        <p:spPr bwMode="auto">
          <a:xfrm>
            <a:off x="9396536" y="3249236"/>
            <a:ext cx="989901" cy="20134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Лариса\Documents\репка.jpg"/>
          <p:cNvPicPr/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361" b="95258" l="33429" r="65000">
                        <a14:foregroundMark x1="43143" y1="78351" x2="43143" y2="78351"/>
                        <a14:foregroundMark x1="45286" y1="79588" x2="45286" y2="79588"/>
                        <a14:foregroundMark x1="49429" y1="79794" x2="49429" y2="79794"/>
                        <a14:foregroundMark x1="43571" y1="88247" x2="43571" y2="88247"/>
                        <a14:foregroundMark x1="49429" y1="89485" x2="49429" y2="89485"/>
                        <a14:foregroundMark x1="44714" y1="90722" x2="44714" y2="90722"/>
                        <a14:foregroundMark x1="42714" y1="89897" x2="42714" y2="898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08" t="26760" r="35176" b="-114"/>
          <a:stretch/>
        </p:blipFill>
        <p:spPr bwMode="auto">
          <a:xfrm>
            <a:off x="2735577" y="2715427"/>
            <a:ext cx="1872208" cy="27424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C:\Users\Лариса\AppData\Local\Temp\Rar$DI74.912\деревья цв.gif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411" b="87907" l="1429" r="4769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176" r="54724" b="9591"/>
          <a:stretch/>
        </p:blipFill>
        <p:spPr bwMode="auto">
          <a:xfrm>
            <a:off x="683568" y="1448487"/>
            <a:ext cx="2016224" cy="266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0" y="4461125"/>
            <a:ext cx="1956390" cy="996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Лариса\Documents\репка.jpg"/>
          <p:cNvPicPr/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598" b="97526" l="429" r="34857">
                        <a14:foregroundMark x1="12571" y1="89897" x2="12571" y2="89897"/>
                        <a14:foregroundMark x1="18571" y1="93196" x2="18571" y2="93196"/>
                        <a14:backgroundMark x1="5000" y1="49485" x2="5000" y2="494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445" t="27707" r="65708" b="1833"/>
          <a:stretch/>
        </p:blipFill>
        <p:spPr bwMode="auto">
          <a:xfrm>
            <a:off x="1161112" y="2427242"/>
            <a:ext cx="2120522" cy="30306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Лариса\Documents\репка2.jpg"/>
          <p:cNvPicPr/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29500" b="78500" l="1064" r="67730">
                        <a14:backgroundMark x1="17730" y1="52250" x2="17730" y2="52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9832" r="31733" b="15966"/>
          <a:stretch/>
        </p:blipFill>
        <p:spPr bwMode="auto">
          <a:xfrm>
            <a:off x="451033" y="3249236"/>
            <a:ext cx="1420159" cy="19837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7329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12618E-6 L -0.55816 0.00531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17" y="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C:\Users\Лариса\Documents\репка.jpg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26598" l="2429" r="44571">
                        <a14:foregroundMark x1="18857" y1="6804" x2="18857" y2="6804"/>
                        <a14:foregroundMark x1="19143" y1="5155" x2="19143" y2="5155"/>
                        <a14:foregroundMark x1="30429" y1="18763" x2="30429" y2="18763"/>
                        <a14:foregroundMark x1="16714" y1="15670" x2="16714" y2="15670"/>
                        <a14:foregroundMark x1="16714" y1="19175" x2="16714" y2="191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5525" b="72359"/>
          <a:stretch/>
        </p:blipFill>
        <p:spPr bwMode="auto">
          <a:xfrm>
            <a:off x="1871192" y="1416626"/>
            <a:ext cx="7272808" cy="30243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4" descr="C:\Users\Лариса\AppData\Local\Temp\Rar$DI74.912\деревья цв.g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6332" r="2889" b="20278"/>
          <a:stretch/>
        </p:blipFill>
        <p:spPr bwMode="auto">
          <a:xfrm>
            <a:off x="6396314" y="1416627"/>
            <a:ext cx="2734484" cy="302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C:\Users\Лариса\Documents\репка.jpg"/>
          <p:cNvPicPr/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206" b="100000" l="81429" r="100000">
                        <a14:backgroundMark x1="94857" y1="97526" x2="94857" y2="97526"/>
                        <a14:backgroundMark x1="88429" y1="97938" x2="88429" y2="97938"/>
                        <a14:backgroundMark x1="90857" y1="97526" x2="90857" y2="975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1752" t="60317"/>
          <a:stretch/>
        </p:blipFill>
        <p:spPr bwMode="auto">
          <a:xfrm>
            <a:off x="9324528" y="3937245"/>
            <a:ext cx="981997" cy="12956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Users\Лариса\Documents\репка - копия.jpg"/>
          <p:cNvPicPr/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1443" b="98557" l="63143" r="82429">
                        <a14:foregroundMark x1="75857" y1="94433" x2="75857" y2="94433"/>
                        <a14:foregroundMark x1="67000" y1="92577" x2="67000" y2="92577"/>
                        <a14:foregroundMark x1="67000" y1="86804" x2="67000" y2="86804"/>
                        <a14:foregroundMark x1="66286" y1="66598" x2="66143" y2="67423"/>
                        <a14:foregroundMark x1="75286" y1="52371" x2="75286" y2="52371"/>
                        <a14:backgroundMark x1="70286" y1="96082" x2="70286" y2="960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422" t="41799" r="17881"/>
          <a:stretch/>
        </p:blipFill>
        <p:spPr bwMode="auto">
          <a:xfrm>
            <a:off x="4283967" y="3253524"/>
            <a:ext cx="989901" cy="20134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Лариса\Documents\репка.jpg"/>
          <p:cNvPicPr/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361" b="95258" l="33429" r="65000">
                        <a14:foregroundMark x1="43143" y1="78351" x2="43143" y2="78351"/>
                        <a14:foregroundMark x1="45286" y1="79588" x2="45286" y2="79588"/>
                        <a14:foregroundMark x1="49429" y1="79794" x2="49429" y2="79794"/>
                        <a14:foregroundMark x1="43571" y1="88247" x2="43571" y2="88247"/>
                        <a14:foregroundMark x1="49429" y1="89485" x2="49429" y2="89485"/>
                        <a14:foregroundMark x1="44714" y1="90722" x2="44714" y2="90722"/>
                        <a14:foregroundMark x1="42714" y1="89897" x2="42714" y2="898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08" t="26760" r="35176" b="-114"/>
          <a:stretch/>
        </p:blipFill>
        <p:spPr bwMode="auto">
          <a:xfrm>
            <a:off x="2735577" y="2715427"/>
            <a:ext cx="1872208" cy="27424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C:\Users\Лариса\AppData\Local\Temp\Rar$DI74.912\деревья цв.gif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3411" b="87907" l="1429" r="4769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176" r="54724" b="9591"/>
          <a:stretch/>
        </p:blipFill>
        <p:spPr bwMode="auto">
          <a:xfrm>
            <a:off x="683568" y="1448487"/>
            <a:ext cx="2016224" cy="266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0" y="4461125"/>
            <a:ext cx="1956390" cy="996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Лариса\Documents\репка.jpg"/>
          <p:cNvPicPr/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598" b="97526" l="429" r="34857">
                        <a14:foregroundMark x1="12571" y1="89897" x2="12571" y2="89897"/>
                        <a14:foregroundMark x1="18571" y1="93196" x2="18571" y2="93196"/>
                        <a14:backgroundMark x1="5000" y1="49485" x2="5000" y2="494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445" t="27707" r="65708" b="1833"/>
          <a:stretch/>
        </p:blipFill>
        <p:spPr bwMode="auto">
          <a:xfrm>
            <a:off x="1161112" y="2427242"/>
            <a:ext cx="2120522" cy="30306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Лариса\Documents\репка2.jpg"/>
          <p:cNvPicPr/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29500" b="78500" l="1064" r="67730">
                        <a14:backgroundMark x1="17730" y1="52250" x2="17730" y2="52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9832" r="31733" b="15966"/>
          <a:stretch/>
        </p:blipFill>
        <p:spPr bwMode="auto">
          <a:xfrm>
            <a:off x="451033" y="3249236"/>
            <a:ext cx="1420159" cy="19837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32413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7666E-6 L -0.4632 -0.00047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160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C:\Users\Лариса\Documents\репка.jpg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26598" l="2429" r="44571">
                        <a14:foregroundMark x1="18857" y1="6804" x2="18857" y2="6804"/>
                        <a14:foregroundMark x1="19143" y1="5155" x2="19143" y2="5155"/>
                        <a14:foregroundMark x1="30429" y1="18763" x2="30429" y2="18763"/>
                        <a14:foregroundMark x1="16714" y1="15670" x2="16714" y2="15670"/>
                        <a14:foregroundMark x1="16714" y1="19175" x2="16714" y2="191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5525" b="72359"/>
          <a:stretch/>
        </p:blipFill>
        <p:spPr bwMode="auto">
          <a:xfrm>
            <a:off x="1871192" y="1416626"/>
            <a:ext cx="7272808" cy="30243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4" descr="C:\Users\Лариса\AppData\Local\Temp\Rar$DI74.912\деревья цв.g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6332" r="2889" b="20278"/>
          <a:stretch/>
        </p:blipFill>
        <p:spPr bwMode="auto">
          <a:xfrm>
            <a:off x="6396314" y="1416627"/>
            <a:ext cx="2734484" cy="302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C:\Users\Лариса\Documents\репка.jpg"/>
          <p:cNvPicPr/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206" b="100000" l="81429" r="100000">
                        <a14:backgroundMark x1="94857" y1="97526" x2="94857" y2="97526"/>
                        <a14:backgroundMark x1="88429" y1="97938" x2="88429" y2="97938"/>
                        <a14:backgroundMark x1="90857" y1="97526" x2="90857" y2="975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1752" t="60317"/>
          <a:stretch/>
        </p:blipFill>
        <p:spPr bwMode="auto">
          <a:xfrm>
            <a:off x="5101587" y="3971311"/>
            <a:ext cx="981997" cy="12956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Users\Лариса\Documents\репка - копия.jpg"/>
          <p:cNvPicPr/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1443" b="98557" l="63143" r="82429">
                        <a14:foregroundMark x1="75857" y1="94433" x2="75857" y2="94433"/>
                        <a14:foregroundMark x1="67000" y1="92577" x2="67000" y2="92577"/>
                        <a14:foregroundMark x1="67000" y1="86804" x2="67000" y2="86804"/>
                        <a14:foregroundMark x1="66286" y1="66598" x2="66143" y2="67423"/>
                        <a14:foregroundMark x1="75286" y1="52371" x2="75286" y2="52371"/>
                        <a14:backgroundMark x1="70286" y1="96082" x2="70286" y2="960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422" t="41799" r="17881"/>
          <a:stretch/>
        </p:blipFill>
        <p:spPr bwMode="auto">
          <a:xfrm>
            <a:off x="4283967" y="3253524"/>
            <a:ext cx="989901" cy="20134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Лариса\Documents\репка.jpg"/>
          <p:cNvPicPr/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361" b="95258" l="33429" r="65000">
                        <a14:foregroundMark x1="43143" y1="78351" x2="43143" y2="78351"/>
                        <a14:foregroundMark x1="45286" y1="79588" x2="45286" y2="79588"/>
                        <a14:foregroundMark x1="49429" y1="79794" x2="49429" y2="79794"/>
                        <a14:foregroundMark x1="43571" y1="88247" x2="43571" y2="88247"/>
                        <a14:foregroundMark x1="49429" y1="89485" x2="49429" y2="89485"/>
                        <a14:foregroundMark x1="44714" y1="90722" x2="44714" y2="90722"/>
                        <a14:foregroundMark x1="42714" y1="89897" x2="42714" y2="898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08" t="26760" r="35176" b="-114"/>
          <a:stretch/>
        </p:blipFill>
        <p:spPr bwMode="auto">
          <a:xfrm>
            <a:off x="2735577" y="2715427"/>
            <a:ext cx="1872208" cy="27424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C:\Users\Лариса\AppData\Local\Temp\Rar$DI74.912\деревья цв.gif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3411" b="87907" l="1429" r="4769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176" r="54724" b="9591"/>
          <a:stretch/>
        </p:blipFill>
        <p:spPr bwMode="auto">
          <a:xfrm>
            <a:off x="683568" y="1448487"/>
            <a:ext cx="2016224" cy="266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0" y="4461125"/>
            <a:ext cx="1956390" cy="996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Лариса\Documents\репка.jpg"/>
          <p:cNvPicPr/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598" b="97526" l="429" r="34857">
                        <a14:foregroundMark x1="12571" y1="89897" x2="12571" y2="89897"/>
                        <a14:foregroundMark x1="18571" y1="93196" x2="18571" y2="93196"/>
                        <a14:backgroundMark x1="5000" y1="49485" x2="5000" y2="494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445" t="27707" r="65708" b="1833"/>
          <a:stretch/>
        </p:blipFill>
        <p:spPr bwMode="auto">
          <a:xfrm>
            <a:off x="1161112" y="2427242"/>
            <a:ext cx="2120522" cy="30306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Лариса\Documents\репка2.jpg"/>
          <p:cNvPicPr/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29500" b="78500" l="1064" r="67730">
                        <a14:backgroundMark x1="17730" y1="52250" x2="17730" y2="52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9832" r="31733" b="15966"/>
          <a:stretch/>
        </p:blipFill>
        <p:spPr bwMode="auto">
          <a:xfrm>
            <a:off x="451033" y="3249236"/>
            <a:ext cx="1420159" cy="19837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C:\Users\Лариса\Documents\репка.jpg"/>
          <p:cNvPicPr/>
          <p:nvPr/>
        </p:nvPicPr>
        <p:blipFill rotWithShape="1">
          <a:blip r:embed="rId1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299" b="31546" l="89143" r="9871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985" b="66667"/>
          <a:stretch/>
        </p:blipFill>
        <p:spPr bwMode="auto">
          <a:xfrm>
            <a:off x="9130798" y="3912201"/>
            <a:ext cx="745075" cy="13595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1506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5135E-6 L -0.35816 -0.00139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17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C:\Users\Лариса\Documents\репка.jpg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26598" l="2429" r="44571">
                        <a14:foregroundMark x1="18857" y1="6804" x2="18857" y2="6804"/>
                        <a14:foregroundMark x1="19143" y1="5155" x2="19143" y2="5155"/>
                        <a14:foregroundMark x1="30429" y1="18763" x2="30429" y2="18763"/>
                        <a14:foregroundMark x1="16714" y1="15670" x2="16714" y2="15670"/>
                        <a14:foregroundMark x1="16714" y1="19175" x2="16714" y2="191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5525" b="72359"/>
          <a:stretch/>
        </p:blipFill>
        <p:spPr bwMode="auto">
          <a:xfrm>
            <a:off x="1871192" y="1416626"/>
            <a:ext cx="7272808" cy="30243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4" descr="C:\Users\Лариса\AppData\Local\Temp\Rar$DI74.912\деревья цв.g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6332" r="2889" b="20278"/>
          <a:stretch/>
        </p:blipFill>
        <p:spPr bwMode="auto">
          <a:xfrm>
            <a:off x="6396314" y="1416627"/>
            <a:ext cx="2734484" cy="302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C:\Users\Лариса\Documents\репка.jpg"/>
          <p:cNvPicPr/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206" b="100000" l="81429" r="100000">
                        <a14:backgroundMark x1="94857" y1="97526" x2="94857" y2="97526"/>
                        <a14:backgroundMark x1="88429" y1="97938" x2="88429" y2="97938"/>
                        <a14:backgroundMark x1="90857" y1="97526" x2="90857" y2="975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1752" t="60317"/>
          <a:stretch/>
        </p:blipFill>
        <p:spPr bwMode="auto">
          <a:xfrm>
            <a:off x="5101587" y="3971311"/>
            <a:ext cx="981997" cy="12956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Users\Лариса\Documents\репка - копия.jpg"/>
          <p:cNvPicPr/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1443" b="98557" l="63143" r="82429">
                        <a14:foregroundMark x1="75857" y1="94433" x2="75857" y2="94433"/>
                        <a14:foregroundMark x1="67000" y1="92577" x2="67000" y2="92577"/>
                        <a14:foregroundMark x1="67000" y1="86804" x2="67000" y2="86804"/>
                        <a14:foregroundMark x1="66286" y1="66598" x2="66143" y2="67423"/>
                        <a14:foregroundMark x1="75286" y1="52371" x2="75286" y2="52371"/>
                        <a14:backgroundMark x1="70286" y1="96082" x2="70286" y2="960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422" t="41799" r="17881"/>
          <a:stretch/>
        </p:blipFill>
        <p:spPr bwMode="auto">
          <a:xfrm>
            <a:off x="4283967" y="3253524"/>
            <a:ext cx="989901" cy="20134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Лариса\Documents\репка.jpg"/>
          <p:cNvPicPr/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361" b="95258" l="33429" r="65000">
                        <a14:foregroundMark x1="43143" y1="78351" x2="43143" y2="78351"/>
                        <a14:foregroundMark x1="45286" y1="79588" x2="45286" y2="79588"/>
                        <a14:foregroundMark x1="49429" y1="79794" x2="49429" y2="79794"/>
                        <a14:foregroundMark x1="43571" y1="88247" x2="43571" y2="88247"/>
                        <a14:foregroundMark x1="49429" y1="89485" x2="49429" y2="89485"/>
                        <a14:foregroundMark x1="44714" y1="90722" x2="44714" y2="90722"/>
                        <a14:foregroundMark x1="42714" y1="89897" x2="42714" y2="898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08" t="26760" r="35176" b="-114"/>
          <a:stretch/>
        </p:blipFill>
        <p:spPr bwMode="auto">
          <a:xfrm>
            <a:off x="2735577" y="2715427"/>
            <a:ext cx="1872208" cy="27424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C:\Users\Лариса\AppData\Local\Temp\Rar$DI74.912\деревья цв.gif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3411" b="87907" l="1429" r="4769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176" r="54724" b="9591"/>
          <a:stretch/>
        </p:blipFill>
        <p:spPr bwMode="auto">
          <a:xfrm>
            <a:off x="683568" y="1448487"/>
            <a:ext cx="2016224" cy="266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0" y="4461125"/>
            <a:ext cx="1956390" cy="996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Лариса\Documents\репка.jpg"/>
          <p:cNvPicPr/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598" b="97526" l="429" r="34857">
                        <a14:foregroundMark x1="12571" y1="89897" x2="12571" y2="89897"/>
                        <a14:foregroundMark x1="18571" y1="93196" x2="18571" y2="93196"/>
                        <a14:backgroundMark x1="5000" y1="49485" x2="5000" y2="494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445" t="27707" r="65708" b="1833"/>
          <a:stretch/>
        </p:blipFill>
        <p:spPr bwMode="auto">
          <a:xfrm>
            <a:off x="1161112" y="2427242"/>
            <a:ext cx="2120522" cy="30306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Лариса\Documents\репка2.jpg"/>
          <p:cNvPicPr/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29500" b="78500" l="1064" r="67730">
                        <a14:backgroundMark x1="17730" y1="52250" x2="17730" y2="52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9832" r="31733" b="15966"/>
          <a:stretch/>
        </p:blipFill>
        <p:spPr bwMode="auto">
          <a:xfrm>
            <a:off x="451033" y="3249236"/>
            <a:ext cx="1420159" cy="19837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C:\Users\Лариса\Documents\репка.jpg"/>
          <p:cNvPicPr/>
          <p:nvPr/>
        </p:nvPicPr>
        <p:blipFill rotWithShape="1">
          <a:blip r:embed="rId1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299" b="31546" l="89143" r="9871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985" b="66667"/>
          <a:stretch/>
        </p:blipFill>
        <p:spPr bwMode="auto">
          <a:xfrm>
            <a:off x="5834151" y="3939391"/>
            <a:ext cx="745075" cy="13595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C:\Users\Лариса\Documents\репка.jpg"/>
          <p:cNvPicPr/>
          <p:nvPr/>
        </p:nvPicPr>
        <p:blipFill rotWithShape="1">
          <a:blip r:embed="rId17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5464" b="97526" l="26286" r="382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029" t="75661" r="62606"/>
          <a:stretch/>
        </p:blipFill>
        <p:spPr bwMode="auto">
          <a:xfrm>
            <a:off x="9396536" y="4384279"/>
            <a:ext cx="606425" cy="10201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60282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88884E-6 L -0.33246 -0.00369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32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7029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C:\Users\Лариса\Documents\репка.jpg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26598" l="2429" r="44571">
                        <a14:foregroundMark x1="18857" y1="6804" x2="18857" y2="6804"/>
                        <a14:foregroundMark x1="19143" y1="5155" x2="19143" y2="5155"/>
                        <a14:foregroundMark x1="30429" y1="18763" x2="30429" y2="18763"/>
                        <a14:foregroundMark x1="16714" y1="15670" x2="16714" y2="15670"/>
                        <a14:foregroundMark x1="16714" y1="19175" x2="16714" y2="191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5525" b="72359"/>
          <a:stretch/>
        </p:blipFill>
        <p:spPr bwMode="auto">
          <a:xfrm>
            <a:off x="1871192" y="1416626"/>
            <a:ext cx="7272808" cy="30243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4" descr="C:\Users\Лариса\AppData\Local\Temp\Rar$DI74.912\деревья цв.g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6332" r="2889" b="20278"/>
          <a:stretch/>
        </p:blipFill>
        <p:spPr bwMode="auto">
          <a:xfrm>
            <a:off x="6396314" y="1416627"/>
            <a:ext cx="2734484" cy="302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C:\Users\Лариса\Documents\репка - копия.jpg"/>
          <p:cNvPicPr/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1443" b="98557" l="63143" r="82429">
                        <a14:foregroundMark x1="75857" y1="94433" x2="75857" y2="94433"/>
                        <a14:foregroundMark x1="67000" y1="92577" x2="67000" y2="92577"/>
                        <a14:foregroundMark x1="67000" y1="86804" x2="67000" y2="86804"/>
                        <a14:foregroundMark x1="66286" y1="66598" x2="66143" y2="67423"/>
                        <a14:foregroundMark x1="75286" y1="52371" x2="75286" y2="52371"/>
                        <a14:backgroundMark x1="70286" y1="96082" x2="70286" y2="960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422" t="41799" r="17881"/>
          <a:stretch/>
        </p:blipFill>
        <p:spPr bwMode="auto">
          <a:xfrm>
            <a:off x="4283967" y="3253524"/>
            <a:ext cx="989901" cy="20134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Лариса\Documents\репка.jpg"/>
          <p:cNvPicPr/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361" b="95258" l="33429" r="65000">
                        <a14:foregroundMark x1="43143" y1="78351" x2="43143" y2="78351"/>
                        <a14:foregroundMark x1="45286" y1="79588" x2="45286" y2="79588"/>
                        <a14:foregroundMark x1="49429" y1="79794" x2="49429" y2="79794"/>
                        <a14:foregroundMark x1="43571" y1="88247" x2="43571" y2="88247"/>
                        <a14:foregroundMark x1="49429" y1="89485" x2="49429" y2="89485"/>
                        <a14:foregroundMark x1="44714" y1="90722" x2="44714" y2="90722"/>
                        <a14:foregroundMark x1="42714" y1="89897" x2="42714" y2="898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08" t="26760" r="35176" b="-114"/>
          <a:stretch/>
        </p:blipFill>
        <p:spPr bwMode="auto">
          <a:xfrm>
            <a:off x="2735577" y="2715427"/>
            <a:ext cx="1872208" cy="27424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C:\Users\Лариса\AppData\Local\Temp\Rar$DI74.912\деревья цв.gif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411" b="87907" l="1429" r="4769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176" r="54724" b="9591"/>
          <a:stretch/>
        </p:blipFill>
        <p:spPr bwMode="auto">
          <a:xfrm>
            <a:off x="683568" y="1448487"/>
            <a:ext cx="2016224" cy="266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0" y="4461125"/>
            <a:ext cx="1956390" cy="996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Лариса\Documents\репка.jpg"/>
          <p:cNvPicPr/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598" b="97526" l="429" r="34857">
                        <a14:foregroundMark x1="12571" y1="89897" x2="12571" y2="89897"/>
                        <a14:foregroundMark x1="18571" y1="93196" x2="18571" y2="93196"/>
                        <a14:backgroundMark x1="5000" y1="49485" x2="5000" y2="494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445" t="27707" r="65708" b="1833"/>
          <a:stretch/>
        </p:blipFill>
        <p:spPr bwMode="auto">
          <a:xfrm>
            <a:off x="1161112" y="2427242"/>
            <a:ext cx="2120522" cy="30306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C:\Users\Лариса\Documents\репка.jpg"/>
          <p:cNvPicPr/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299" b="31546" l="89143" r="9871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985" b="66667"/>
          <a:stretch/>
        </p:blipFill>
        <p:spPr bwMode="auto">
          <a:xfrm>
            <a:off x="5834151" y="3939391"/>
            <a:ext cx="745075" cy="13595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C:\Users\Лариса\Documents\репка.jpg"/>
          <p:cNvPicPr/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206" b="100000" l="81429" r="100000">
                        <a14:backgroundMark x1="94857" y1="97526" x2="94857" y2="97526"/>
                        <a14:backgroundMark x1="88429" y1="97938" x2="88429" y2="97938"/>
                        <a14:backgroundMark x1="90857" y1="97526" x2="90857" y2="975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1752" t="60317"/>
          <a:stretch/>
        </p:blipFill>
        <p:spPr bwMode="auto">
          <a:xfrm>
            <a:off x="5101587" y="3971311"/>
            <a:ext cx="981997" cy="12956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C:\Users\Лариса\Documents\репка.jpg"/>
          <p:cNvPicPr/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5464" b="97526" l="26286" r="382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029" t="75661" r="62606"/>
          <a:stretch/>
        </p:blipFill>
        <p:spPr bwMode="auto">
          <a:xfrm>
            <a:off x="6356639" y="4384279"/>
            <a:ext cx="606425" cy="10201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 descr="C:\Users\Лариса\Documents\репка.jpg"/>
          <p:cNvPicPr/>
          <p:nvPr/>
        </p:nvPicPr>
        <p:blipFill rotWithShape="1">
          <a:blip r:embed="rId1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40000" l="53286" r="89286">
                        <a14:foregroundMark x1="55429" y1="19588" x2="55429" y2="19588"/>
                        <a14:foregroundMark x1="55286" y1="16495" x2="55286" y2="16495"/>
                        <a14:foregroundMark x1="55286" y1="13196" x2="55286" y2="13196"/>
                        <a14:foregroundMark x1="82857" y1="9691" x2="82857" y2="96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257" r="10549" b="57672"/>
          <a:stretch/>
        </p:blipFill>
        <p:spPr bwMode="auto">
          <a:xfrm>
            <a:off x="492398" y="4086652"/>
            <a:ext cx="1096041" cy="11441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Лариса\Documents\репка2.jpg"/>
          <p:cNvPicPr/>
          <p:nvPr/>
        </p:nvPicPr>
        <p:blipFill rotWithShape="1"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29500" b="78500" l="1064" r="67730">
                        <a14:backgroundMark x1="17730" y1="52250" x2="17730" y2="52250"/>
                        <a14:backgroundMark x1="18440" y1="75000" x2="18440" y2="75000"/>
                        <a14:backgroundMark x1="35816" y1="67500" x2="35816" y2="67500"/>
                        <a14:backgroundMark x1="43972" y1="71500" x2="43972" y2="71500"/>
                        <a14:backgroundMark x1="24468" y1="71000" x2="24468" y2="71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9832" r="31733" b="25547"/>
          <a:stretch/>
        </p:blipFill>
        <p:spPr bwMode="auto">
          <a:xfrm rot="1577669">
            <a:off x="816134" y="3403880"/>
            <a:ext cx="1420159" cy="16330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80609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88884E-6 L -0.01892 0.10469 C -0.02795 0.11856 -0.09115 0.15762 -0.08646 0.16363 C -0.08889 0.16363 -0.18195 0.18212 -0.17952 0.19136 L -0.31441 0.21008 " pathEditMode="relative" rAng="0" ptsTypes="FffFF">
                                      <p:cBhvr>
                                        <p:cTn id="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29" y="1049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3774E-6 L 0.10503 0.02704 C 0.16111 0.02704 0.10503 0.10123 0.10503 0.15715 L -0.05539 0.21909 " pathEditMode="relative" rAng="0" ptsTypes="FfFF">
                                      <p:cBhvr>
                                        <p:cTn id="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78" y="1095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3774E-6 L -0.40295 0.19367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56" y="968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51976E-6 L 0.25313 0.18304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56" y="915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78253E-6 L 0.25 -2.78253E-6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90571E-7 L 0.1783 -0.06425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06" y="-321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41276E-6 L 0.08906 -0.07326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44" y="-367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3943E-6 L 0.10278 -0.07396 " pathEditMode="relative" rAng="0" ptsTypes="AA">
                                      <p:cBhvr>
                                        <p:cTn id="20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39" y="-36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giiif.ru/bt/generator.php?text=%D0%9A%D0%BE%D0%BD%D0%B5%D1%86&amp;size=80&amp;texture=DCglit104&amp;font=AA_Assuan%20Medium&amp;r=255&amp;g=255&amp;b=255&amp;transparent=true&amp;shadow=ES&amp;dec=cossin&amp;koeff=0.03&amp;snow_count=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836" y="1840810"/>
            <a:ext cx="6470509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68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41</Words>
  <Application>Microsoft Office PowerPoint</Application>
  <PresentationFormat>Экран (4:3)</PresentationFormat>
  <Paragraphs>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12</cp:revision>
  <dcterms:created xsi:type="dcterms:W3CDTF">2013-01-17T14:37:00Z</dcterms:created>
  <dcterms:modified xsi:type="dcterms:W3CDTF">2019-01-03T15:38:34Z</dcterms:modified>
</cp:coreProperties>
</file>