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84" r:id="rId2"/>
    <p:sldId id="296" r:id="rId3"/>
    <p:sldId id="312" r:id="rId4"/>
    <p:sldId id="297" r:id="rId5"/>
    <p:sldId id="295" r:id="rId6"/>
    <p:sldId id="317" r:id="rId7"/>
    <p:sldId id="314" r:id="rId8"/>
    <p:sldId id="31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66FFFF"/>
    <a:srgbClr val="FF99CC"/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61" autoAdjust="0"/>
    <p:restoredTop sz="86436" autoAdjust="0"/>
  </p:normalViewPr>
  <p:slideViewPr>
    <p:cSldViewPr>
      <p:cViewPr varScale="1">
        <p:scale>
          <a:sx n="67" d="100"/>
          <a:sy n="67" d="100"/>
        </p:scale>
        <p:origin x="-10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FD4958-A7D2-4F48-A195-90301831C5B3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5763B-CA27-43BD-8CA2-3E85F87E9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5763B-CA27-43BD-8CA2-3E85F87E9E1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92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E5E98-2C52-406C-AB3E-714B37D6C509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23D3-7955-4B53-BE58-170D942A6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&#1057;&#1048;&#1055;&#1056;/&#1040;&#1054;&#1054;&#1055;%201,2%20&#1074;&#1072;&#1088;&#1080;&#1072;&#1085;&#1090;%20&#1060;&#1043;&#1054;&#1057;(&#1085;&#1072;&#1096;&#1072;)%20(1).doc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../&#1057;&#1048;&#1055;&#1056;/&#1057;&#1090;&#1088;&#1091;&#1082;&#1090;&#1091;&#1088;&#1072;%20&#1093;&#1072;&#1088;&#1072;&#1082;&#1090;&#1077;&#1088;&#1080;&#1089;&#1090;&#1080;&#1082;&#1080;.docx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24745"/>
            <a:ext cx="7920880" cy="2304256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СИПР </a:t>
            </a:r>
            <a:br>
              <a:rPr lang="ru-RU" sz="40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специальная индивидуальная программа развития</a:t>
            </a:r>
            <a:endParaRPr lang="ru-RU" sz="4000" b="1" i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Нормативные документы</a:t>
            </a:r>
            <a:endParaRPr lang="ru-RU" sz="4000" i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136904" cy="3869958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 об образовании РФ № 273-ФЗ  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ФГОС обучающихся с умственной отсталостью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(интеллектуальными нарушениями)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АООП образования обучающихся с умеренной, тяжелой и глубокой умственной отсталостью(интеллектуальными нарушениями), тяжелыми и множественными нарушениями развития (вариант 2)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80920" cy="2664296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СИПР 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-документ, описывающий специальные образовательные условия для максимальной реализации особых образовательных потребностей ребенка с ОВЗ в процессе обучения и воспитания на определенной ступени образования.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77151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СИПР имеет свою структуру( в соответствии с ФГОС п.2.9.1)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 СИПР основывается на АООП(вариант 2)с учетом индивидуальных способностей и особых образовательных потребностей, в доступном для обучающегося объеме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Разрабатывается на один год экспертной группой и родителями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Утверждается директором на основе решения коллегиального органа( педагогического совета) образовательной организации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Рассчитана на взаимодействие семьи и специалистов в процессе обучения и воспитания ребенка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15061" cy="720079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разработки СИПР</a:t>
            </a:r>
            <a:endParaRPr lang="ru-RU" sz="4000" i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8640960" cy="5616624"/>
          </a:xfrm>
        </p:spPr>
        <p:txBody>
          <a:bodyPr>
            <a:normAutofit fontScale="25000" lnSpcReduction="20000"/>
          </a:bodyPr>
          <a:lstStyle/>
          <a:p>
            <a:pPr marL="457200" indent="-457200"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1.психолого-педагогическое обследование </a:t>
            </a:r>
          </a:p>
          <a:p>
            <a:pPr marL="914400" lvl="1" indent="-457200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1.Изучение заключения ПМПК</a:t>
            </a:r>
          </a:p>
          <a:p>
            <a:pPr marL="914400" lvl="1" indent="-457200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2.Знакомство с семьей</a:t>
            </a:r>
          </a:p>
          <a:p>
            <a:pPr marL="914400" lvl="1" indent="-457200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3.Сбор дополнительной информации </a:t>
            </a:r>
          </a:p>
          <a:p>
            <a:pPr marL="914400" lvl="1" indent="-457200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Диагностический период (от 2 до 4 недель)</a:t>
            </a:r>
          </a:p>
          <a:p>
            <a:pPr marL="457200" indent="-457200"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2.составление характеристики (ЗБР и ЗАР)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3.определение содержания образования (командой специалистов и родителей) 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-выбор актуальных для обучающегося учебных предметов и коррекционных курсов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-выбор планируемых и возможных результатов 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-выбор содержания внеурочной деятельности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-определение учебной нагрузки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разработка СИПР 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5.утверждение СИПР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9"/>
            <a:ext cx="7018939" cy="864096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СИПР</a:t>
            </a:r>
            <a:endParaRPr lang="ru-RU" sz="4000" i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040" y="404664"/>
            <a:ext cx="8640960" cy="2592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общие сведения (данные ребенка и заключение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характеристика ребенка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индивидуальный учебный план</a:t>
            </a:r>
          </a:p>
        </p:txBody>
      </p:sp>
      <p:pic>
        <p:nvPicPr>
          <p:cNvPr id="4" name="Picture 2" descr="http://player.myshared.ru/48/1338039/slides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564904"/>
            <a:ext cx="532859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СИПР</a:t>
            </a:r>
            <a:endParaRPr lang="ru-RU" sz="4000" i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96855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 учебных предметов, коррекционных занятий и других программ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реализации потребности в уходе и в присмотре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перечень специалистов, участвующих в разработке и реализации СИПР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программа сотрудничества специалистов с семьей обучающегося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перечень необходимых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средства мониторинга и оценки динамики обучения</a:t>
            </a:r>
          </a:p>
          <a:p>
            <a:endPara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496944" cy="924475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реализации СИПР</a:t>
            </a:r>
            <a:endParaRPr lang="ru-RU" sz="4000" i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53285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Изменение содержания образования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оптимальных путей развития ребенка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специальных методов и средств обучения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Дифференцировать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обучения,реализация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«пошагового» обучения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Индивидуализация обучения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социально-бытовых навыков и навыков самообслуживания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присмотра и ухода за обучающимся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 взаимодействия семьи и специалистов </a:t>
            </a:r>
          </a:p>
          <a:p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50279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умксипр.рф</a:t>
            </a:r>
            <a:endParaRPr lang="ru-RU" sz="44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25689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Учебно-методический комплекс по разработке и реализации специальной индивидуальной программы развития (СИПР)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Электронный учебно-методический ресурс включает в себя: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Cодержательное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наполнение компонентов СИПР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 ожидаемых результатов для включения в СИПР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Понимание путей и способов достижения ожидаемых результатов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Видео-иллюстрация примеров работы с детьми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Ориентация и выбор дидактического материала для работы с учащимися</a:t>
            </a:r>
          </a:p>
          <a:p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Cоставление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СИПР в режиме «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он-лайн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с помощью программы-конструктора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рабочих тетрадей для занятий с детьми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Возможность задать вопрос и получить консультацию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1611</TotalTime>
  <Words>385</Words>
  <Application>Microsoft Office PowerPoint</Application>
  <PresentationFormat>Экран (4:3)</PresentationFormat>
  <Paragraphs>60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Winter</vt:lpstr>
      <vt:lpstr>СИПР  специальная индивидуальная программа развития</vt:lpstr>
      <vt:lpstr>Нормативные документы</vt:lpstr>
      <vt:lpstr>СИПР -документ, описывающий специальные образовательные условия для максимальной реализации особых образовательных потребностей ребенка с ОВЗ в процессе обучения и воспитания на определенной ступени образования.   </vt:lpstr>
      <vt:lpstr>Этапы разработки СИПР</vt:lpstr>
      <vt:lpstr>Структура СИПР</vt:lpstr>
      <vt:lpstr>Структура СИПР</vt:lpstr>
      <vt:lpstr>Возможности реализации СИПР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Оляпка – птичка-водолаз,         И этим удивляет нас.         По дну реки заправски ходит         И много корма там находит.         Оляпка очень осторожна         И подойти к ней невозможно!         Чуть звук какой раздаётся-         Птичка тотчас окунётся.</dc:title>
  <dc:creator>админ</dc:creator>
  <cp:lastModifiedBy>Novozhilova_N_P</cp:lastModifiedBy>
  <cp:revision>145</cp:revision>
  <dcterms:created xsi:type="dcterms:W3CDTF">2013-01-16T16:00:51Z</dcterms:created>
  <dcterms:modified xsi:type="dcterms:W3CDTF">2018-12-20T04:57:49Z</dcterms:modified>
</cp:coreProperties>
</file>