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84988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CC45C-7739-4DA3-AFAE-A5BBBF17844E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FF4A0-40D0-409B-974B-3A4A65419A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CC45C-7739-4DA3-AFAE-A5BBBF17844E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FF4A0-40D0-409B-974B-3A4A65419A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CC45C-7739-4DA3-AFAE-A5BBBF17844E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FF4A0-40D0-409B-974B-3A4A65419A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CC45C-7739-4DA3-AFAE-A5BBBF17844E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FF4A0-40D0-409B-974B-3A4A65419A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CC45C-7739-4DA3-AFAE-A5BBBF17844E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FF4A0-40D0-409B-974B-3A4A65419A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CC45C-7739-4DA3-AFAE-A5BBBF17844E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FF4A0-40D0-409B-974B-3A4A65419A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CC45C-7739-4DA3-AFAE-A5BBBF17844E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FF4A0-40D0-409B-974B-3A4A65419A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CC45C-7739-4DA3-AFAE-A5BBBF17844E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FF4A0-40D0-409B-974B-3A4A65419A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CC45C-7739-4DA3-AFAE-A5BBBF17844E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FF4A0-40D0-409B-974B-3A4A65419A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CC45C-7739-4DA3-AFAE-A5BBBF17844E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FF4A0-40D0-409B-974B-3A4A65419A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CC45C-7739-4DA3-AFAE-A5BBBF17844E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FF4A0-40D0-409B-974B-3A4A65419A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CC45C-7739-4DA3-AFAE-A5BBBF17844E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FF4A0-40D0-409B-974B-3A4A65419AB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2300166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Любого ударишь –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Он злится и плачет.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А этого стукнешь –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От радости скачет!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То выше, то ниже,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То низом, то вскачь.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Кто он, догадался?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Резиновый ...(Мяч) 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Он лежать совсем не хочет.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Если бросить, он подскочит.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Чуть ударишь, сразу вскачь,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Ну, конечно – это ... (Мяч) 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Силачом я стать решил,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К силачу я поспешил: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 Расскажите вот о чем,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Как вы стали силачом?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Улыбнулся он в ответ: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 Очень просто. Много лет,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Ежедневно, встав с постели,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Поднимаю я ...(Гантели)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330835">
                <a:tc>
                  <a:txBody>
                    <a:bodyPr/>
                    <a:lstStyle/>
                    <a:p>
                      <a:pPr algn="ctr"/>
                      <a:endParaRPr lang="ru-RU" sz="1600" b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Есть лужайка в нашей школе, </a:t>
                      </a:r>
                    </a:p>
                    <a:p>
                      <a:pPr algn="ctr"/>
                      <a:r>
                        <a:rPr lang="ru-RU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А на ней козлы и кони. </a:t>
                      </a:r>
                    </a:p>
                    <a:p>
                      <a:pPr algn="ctr"/>
                      <a:r>
                        <a:rPr lang="ru-RU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Кувыркаемся мы тут </a:t>
                      </a:r>
                    </a:p>
                    <a:p>
                      <a:pPr algn="ctr"/>
                      <a:r>
                        <a:rPr lang="ru-RU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Ровно сорок пять минут. </a:t>
                      </a:r>
                    </a:p>
                    <a:p>
                      <a:pPr algn="ctr"/>
                      <a:r>
                        <a:rPr lang="ru-RU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В школе – кони и лужайка?! </a:t>
                      </a:r>
                    </a:p>
                    <a:p>
                      <a:pPr algn="ctr"/>
                      <a:r>
                        <a:rPr lang="ru-RU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Что за чудо, угадай-ка! (Спортзал)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Зеленый луг,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Сто скамеек вокруг,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От ворот до ворот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Бойко бегает народ.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На воротах этих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Рыбацкие сети.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(Стадион) </a:t>
                      </a:r>
                    </a:p>
                    <a:p>
                      <a:pPr algn="ctr"/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На снегу две полосы,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Удивились две лисы.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Подошла одна поближе: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Здесь бежали чьи-то ... (Лыжи) </a:t>
                      </a:r>
                    </a:p>
                    <a:p>
                      <a:pPr algn="ctr"/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226999"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На белом просторе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Две ровные строчки,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А рядом бегут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Запятые да точки. (Лыжня) </a:t>
                      </a:r>
                    </a:p>
                    <a:p>
                      <a:pPr algn="ctr"/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Кто по снегу быстро мчится,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Провалиться не боится?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(Лыжник) </a:t>
                      </a:r>
                    </a:p>
                    <a:p>
                      <a:pPr algn="ctr"/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Он на вид - одна доска,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Но зато названьем горд,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Он зовется…(Сноуборд) 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71181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2300166"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Есть ребята у меня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Два серебряных коня.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Езжу сразу на обоих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Что за кони у меня? (Коньки) 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Палка в виде запятой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Гонит шайбу пред собой. (Клюшка)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Во дворе с утра игра,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Разыгралась детвора.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Крики: "шайбу!", "мимо!", "бей!" -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Там идёт игра - ... (Хоккей) </a:t>
                      </a:r>
                    </a:p>
                    <a:p>
                      <a:pPr algn="ctr"/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Этот конь не ест овса,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Вместо ног – два колеса.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Сядь верхом и мчись на нем,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Только лучше правь рулем. (Велосипед) </a:t>
                      </a:r>
                    </a:p>
                    <a:p>
                      <a:pPr algn="ctr"/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330835"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На квадратиках доски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Короли свели полки.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Нет для боя у полков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Ни патронов, ни штыков.(Шахматы) </a:t>
                      </a:r>
                    </a:p>
                    <a:p>
                      <a:pPr algn="ctr"/>
                      <a:endParaRPr lang="ru-RU" sz="1800" b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Эстафета нелегка.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Жду команду для рывка. (Старт) </a:t>
                      </a:r>
                    </a:p>
                    <a:p>
                      <a:pPr algn="ctr"/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Ранним утром вдоль дороги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На траве блестит роса,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По дороге едут ноги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И бегут два колеса.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У загадки есть ответ –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Это мой ... (Велосипед) </a:t>
                      </a:r>
                    </a:p>
                    <a:p>
                      <a:pPr algn="ctr"/>
                      <a:endParaRPr lang="ru-RU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226999">
                <a:tc>
                  <a:txBody>
                    <a:bodyPr/>
                    <a:lstStyle/>
                    <a:p>
                      <a:pPr algn="ctr"/>
                      <a:endParaRPr lang="ru-RU" sz="32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83568" y="5301208"/>
            <a:ext cx="1935402" cy="120032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Загадки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спорте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2300166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30835">
                <a:tc>
                  <a:txBody>
                    <a:bodyPr/>
                    <a:lstStyle/>
                    <a:p>
                      <a:pPr algn="ctr"/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226999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 descr="https://img-fotki.yandex.ru/get/5805/persianovanina.b/0_671ff_f3ca3127_XX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88640"/>
            <a:ext cx="2088232" cy="2091349"/>
          </a:xfrm>
          <a:prstGeom prst="rect">
            <a:avLst/>
          </a:prstGeom>
          <a:noFill/>
        </p:spPr>
      </p:pic>
      <p:pic>
        <p:nvPicPr>
          <p:cNvPr id="6" name="Picture 2" descr="https://img-fotki.yandex.ru/get/5805/persianovanina.b/0_671ff_f3ca3127_XX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88640"/>
            <a:ext cx="2088232" cy="2091349"/>
          </a:xfrm>
          <a:prstGeom prst="rect">
            <a:avLst/>
          </a:prstGeom>
          <a:noFill/>
        </p:spPr>
      </p:pic>
      <p:pic>
        <p:nvPicPr>
          <p:cNvPr id="1028" name="Picture 4" descr="http://img-fotki.yandex.ru/get/9328/16969765.1d9/0_8ad62_73e45518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2507052" cy="1584176"/>
          </a:xfrm>
          <a:prstGeom prst="rect">
            <a:avLst/>
          </a:prstGeom>
          <a:noFill/>
        </p:spPr>
      </p:pic>
      <p:pic>
        <p:nvPicPr>
          <p:cNvPr id="1030" name="Picture 6" descr="http://kira-scrap.ru/KATALOG/RAZNOE/1/0_8ad64_f7d0e183_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564904"/>
            <a:ext cx="2432703" cy="1800200"/>
          </a:xfrm>
          <a:prstGeom prst="rect">
            <a:avLst/>
          </a:prstGeom>
          <a:noFill/>
        </p:spPr>
      </p:pic>
      <p:pic>
        <p:nvPicPr>
          <p:cNvPr id="1032" name="Picture 8" descr="http://static8.depositphotos.com/1016482/843/v/950/depositphotos_8438718-Football-Post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2420888"/>
            <a:ext cx="2232248" cy="2016224"/>
          </a:xfrm>
          <a:prstGeom prst="rect">
            <a:avLst/>
          </a:prstGeom>
          <a:noFill/>
        </p:spPr>
      </p:pic>
      <p:pic>
        <p:nvPicPr>
          <p:cNvPr id="1034" name="Picture 10" descr="http://thumbs.dreamstime.com/z/%D0%BF%D0%BE%D1%82%D0%B5%D1%80%D1%8F%D0%B9%D1%82%D0%B5-%D0%B2%D0%B5%D1%81-12539045.jpg"/>
          <p:cNvPicPr>
            <a:picLocks noChangeAspect="1" noChangeArrowheads="1"/>
          </p:cNvPicPr>
          <p:nvPr/>
        </p:nvPicPr>
        <p:blipFill>
          <a:blip r:embed="rId6" cstate="print"/>
          <a:srcRect t="5660" b="11321"/>
          <a:stretch>
            <a:fillRect/>
          </a:stretch>
        </p:blipFill>
        <p:spPr bwMode="auto">
          <a:xfrm>
            <a:off x="6300192" y="2420888"/>
            <a:ext cx="2677358" cy="1944216"/>
          </a:xfrm>
          <a:prstGeom prst="rect">
            <a:avLst/>
          </a:prstGeom>
          <a:noFill/>
        </p:spPr>
      </p:pic>
      <p:pic>
        <p:nvPicPr>
          <p:cNvPr id="1036" name="Picture 12" descr="http://s020.radikal.ru/i711/1312/7c/9563ac26c31c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4869161"/>
            <a:ext cx="2232248" cy="1808850"/>
          </a:xfrm>
          <a:prstGeom prst="rect">
            <a:avLst/>
          </a:prstGeom>
          <a:noFill/>
        </p:spPr>
      </p:pic>
      <p:pic>
        <p:nvPicPr>
          <p:cNvPr id="1038" name="Picture 14" descr="http://cdn.1001freedownloads.com/vector/thumb/141126/biswajyotim_Ski_man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9872" y="4797152"/>
            <a:ext cx="2360917" cy="1800200"/>
          </a:xfrm>
          <a:prstGeom prst="rect">
            <a:avLst/>
          </a:prstGeom>
          <a:noFill/>
        </p:spPr>
      </p:pic>
      <p:pic>
        <p:nvPicPr>
          <p:cNvPr id="1046" name="Picture 22" descr="https://im2-tub-ru.yandex.net/i?id=ece2e7b4d05655ae79d13f788541766e&amp;n=33&amp;h=190&amp;w=33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72200" y="4797152"/>
            <a:ext cx="2499370" cy="1809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2300166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30835">
                <a:tc>
                  <a:txBody>
                    <a:bodyPr/>
                    <a:lstStyle/>
                    <a:p>
                      <a:pPr algn="ctr"/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226999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146" name="Picture 2" descr="http://www.allfreeclipart.com/var/resizes/vehicles/bicycles/lescinqailes-bicycle.png?m=12875126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7"/>
            <a:ext cx="2736304" cy="1728193"/>
          </a:xfrm>
          <a:prstGeom prst="rect">
            <a:avLst/>
          </a:prstGeom>
          <a:noFill/>
        </p:spPr>
      </p:pic>
      <p:pic>
        <p:nvPicPr>
          <p:cNvPr id="6148" name="Picture 4" descr="http://thumbs.dreamstime.com/z/%D0%B8%D0%B3%D1%80%D0%BE%D0%BA%D0%B8-%D1%85%D0%BE%D0%BA%D0%BA%D0%B5%D1%8F-2-9621352.jpg"/>
          <p:cNvPicPr>
            <a:picLocks noChangeAspect="1" noChangeArrowheads="1"/>
          </p:cNvPicPr>
          <p:nvPr/>
        </p:nvPicPr>
        <p:blipFill>
          <a:blip r:embed="rId3" cstate="print"/>
          <a:srcRect b="13043"/>
          <a:stretch>
            <a:fillRect/>
          </a:stretch>
        </p:blipFill>
        <p:spPr bwMode="auto">
          <a:xfrm>
            <a:off x="3275856" y="260648"/>
            <a:ext cx="2641766" cy="1800200"/>
          </a:xfrm>
          <a:prstGeom prst="rect">
            <a:avLst/>
          </a:prstGeom>
          <a:noFill/>
        </p:spPr>
      </p:pic>
      <p:pic>
        <p:nvPicPr>
          <p:cNvPr id="6150" name="Picture 6" descr="https://im2-tub-ru.yandex.net/i?id=20e5af3de81e104f4354f646b2f915be&amp;n=33&amp;h=190&amp;w=2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216367"/>
            <a:ext cx="2160240" cy="1992455"/>
          </a:xfrm>
          <a:prstGeom prst="rect">
            <a:avLst/>
          </a:prstGeom>
          <a:noFill/>
        </p:spPr>
      </p:pic>
      <p:pic>
        <p:nvPicPr>
          <p:cNvPr id="17" name="Picture 2" descr="http://www.allfreeclipart.com/var/resizes/vehicles/bicycles/lescinqailes-bicycle.png?m=12875126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564904"/>
            <a:ext cx="2736304" cy="1728193"/>
          </a:xfrm>
          <a:prstGeom prst="rect">
            <a:avLst/>
          </a:prstGeom>
          <a:noFill/>
        </p:spPr>
      </p:pic>
      <p:pic>
        <p:nvPicPr>
          <p:cNvPr id="6152" name="Picture 8" descr="https://www.colourbox.com/preview/3822038-vector-of-the-chess-pieces-black-and-white-paw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2492896"/>
            <a:ext cx="2016224" cy="2016224"/>
          </a:xfrm>
          <a:prstGeom prst="rect">
            <a:avLst/>
          </a:prstGeom>
          <a:noFill/>
        </p:spPr>
      </p:pic>
      <p:pic>
        <p:nvPicPr>
          <p:cNvPr id="6154" name="Picture 10" descr="https://im1-tub-ru.yandex.net/i?id=60f519002ccde8090479827a6fcccbfb&amp;n=33&amp;h=190&amp;w=19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2492896"/>
            <a:ext cx="2025774" cy="2025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388</Words>
  <Application>Microsoft Office PowerPoint</Application>
  <PresentationFormat>Экран (4:3)</PresentationFormat>
  <Paragraphs>89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НАДЯ</dc:creator>
  <cp:lastModifiedBy>НАДЯ</cp:lastModifiedBy>
  <cp:revision>1</cp:revision>
  <dcterms:created xsi:type="dcterms:W3CDTF">2016-02-03T12:23:18Z</dcterms:created>
  <dcterms:modified xsi:type="dcterms:W3CDTF">2016-02-03T13:39:43Z</dcterms:modified>
</cp:coreProperties>
</file>