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1" r:id="rId3"/>
    <p:sldId id="275" r:id="rId4"/>
    <p:sldId id="269" r:id="rId5"/>
    <p:sldId id="259" r:id="rId6"/>
    <p:sldId id="266" r:id="rId7"/>
    <p:sldId id="265" r:id="rId8"/>
    <p:sldId id="260" r:id="rId9"/>
    <p:sldId id="280" r:id="rId10"/>
    <p:sldId id="261" r:id="rId11"/>
    <p:sldId id="282" r:id="rId12"/>
    <p:sldId id="28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06" autoAdjust="0"/>
    <p:restoredTop sz="94677" autoAdjust="0"/>
  </p:normalViewPr>
  <p:slideViewPr>
    <p:cSldViewPr>
      <p:cViewPr varScale="1">
        <p:scale>
          <a:sx n="69" d="100"/>
          <a:sy n="69" d="100"/>
        </p:scale>
        <p:origin x="-13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3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85E67-2053-4DEA-910A-8718806B235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85E67-2053-4DEA-910A-8718806B235A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599AC-D0BF-4443-A68C-175930FD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1698"/>
            <a:ext cx="9144000" cy="688146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85852" y="0"/>
            <a:ext cx="563946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«Животные жарких стран»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5214950"/>
            <a:ext cx="6072230" cy="143214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Знаменский детский сад «Светлячок» </a:t>
            </a:r>
            <a:r>
              <a:rPr lang="ru-RU" sz="360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воспитатель:Гордеева</a:t>
            </a:r>
            <a:r>
              <a:rPr lang="ru-RU" sz="36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С.В.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4946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0colourback_2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6" name="Picture 2" descr="http://www.wallsave.com/wallpapers/1366x768/necked-girls/390291/necked-girls-red-wallaby-animal-3902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1" y="3000372"/>
            <a:ext cx="6143668" cy="3662494"/>
          </a:xfrm>
          <a:prstGeom prst="rect">
            <a:avLst/>
          </a:prstGeom>
          <a:noFill/>
        </p:spPr>
      </p:pic>
      <p:sp>
        <p:nvSpPr>
          <p:cNvPr id="13" name="Лента лицом вниз 12"/>
          <p:cNvSpPr/>
          <p:nvPr/>
        </p:nvSpPr>
        <p:spPr>
          <a:xfrm>
            <a:off x="571472" y="0"/>
            <a:ext cx="7929618" cy="1214446"/>
          </a:xfrm>
          <a:prstGeom prst="ribb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214290"/>
            <a:ext cx="28162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КЕНГУРУ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357298"/>
            <a:ext cx="59293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Загляни к нему ты в сумку,</a:t>
            </a:r>
            <a:br>
              <a:rPr lang="ru-RU" b="1" dirty="0" smtClean="0"/>
            </a:br>
            <a:r>
              <a:rPr lang="ru-RU" b="1" dirty="0" smtClean="0"/>
              <a:t>Там увидишь ты малютку.</a:t>
            </a:r>
            <a:br>
              <a:rPr lang="ru-RU" b="1" dirty="0" smtClean="0"/>
            </a:br>
            <a:r>
              <a:rPr lang="ru-RU" b="1" dirty="0" smtClean="0"/>
              <a:t>Далёко прыгает в длину</a:t>
            </a:r>
            <a:br>
              <a:rPr lang="ru-RU" b="1" dirty="0" smtClean="0"/>
            </a:br>
            <a:r>
              <a:rPr lang="ru-RU" b="1" dirty="0" smtClean="0"/>
              <a:t>Всем известный ...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80colourback_2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Лента лицом вниз 4"/>
          <p:cNvSpPr/>
          <p:nvPr/>
        </p:nvSpPr>
        <p:spPr>
          <a:xfrm>
            <a:off x="785786" y="0"/>
            <a:ext cx="7929618" cy="1143008"/>
          </a:xfrm>
          <a:prstGeom prst="ribb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214290"/>
            <a:ext cx="24663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ЖИРАФ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http://server2.bezfishki.net/2010/022010/19/D/Dop/09/ZHirafy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428868"/>
            <a:ext cx="7048496" cy="421484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28662" y="1285860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onstantia" pitchFamily="18" charset="0"/>
              </a:rPr>
              <a:t>Это что за великан</a:t>
            </a:r>
          </a:p>
          <a:p>
            <a:pPr algn="ctr"/>
            <a:r>
              <a:rPr lang="ru-RU" b="1" dirty="0" smtClean="0">
                <a:latin typeface="Constantia" pitchFamily="18" charset="0"/>
              </a:rPr>
              <a:t>Ростом как подъемный         кран?</a:t>
            </a:r>
          </a:p>
          <a:p>
            <a:pPr algn="ctr"/>
            <a:r>
              <a:rPr lang="ru-RU" b="1" dirty="0" smtClean="0">
                <a:latin typeface="Constantia" pitchFamily="18" charset="0"/>
              </a:rPr>
              <a:t>Это, голову задрав,</a:t>
            </a:r>
          </a:p>
          <a:p>
            <a:pPr algn="ctr"/>
            <a:r>
              <a:rPr lang="ru-RU" b="1" dirty="0" smtClean="0">
                <a:latin typeface="Constantia" pitchFamily="18" charset="0"/>
              </a:rPr>
              <a:t>Нас приветствует…</a:t>
            </a:r>
            <a:endParaRPr lang="en-US" b="1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463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80colourback_2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3" name="Picture 1" descr="C:\Users\Ольга\Desktop\1129503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571744"/>
            <a:ext cx="3931038" cy="37861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571480"/>
            <a:ext cx="5705756" cy="12858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 свидания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832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80colourback_2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C:\Users\Ольга\Desktop\1298457171_kesh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6716" y="1500174"/>
            <a:ext cx="6697283" cy="53578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Овальная выноска 11"/>
          <p:cNvSpPr/>
          <p:nvPr/>
        </p:nvSpPr>
        <p:spPr>
          <a:xfrm flipH="1">
            <a:off x="0" y="0"/>
            <a:ext cx="4857752" cy="2786058"/>
          </a:xfrm>
          <a:prstGeom prst="wedgeEllipse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357166"/>
            <a:ext cx="3378361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В жарких странах я родился,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Но в России очутился.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Попугай я - какаду,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Средь людей я жизнь веду.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Я умею говорить,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И по жёрдочке ходить.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1028" name="Picture 4" descr="https://im2-tub-ru.yandex.net/i?id=4039f828868ceaf76ecd01907c1d4f5e&amp;n=33&amp;h=17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86402"/>
            <a:ext cx="3357554" cy="18900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13328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0colourback_2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6" descr="лев"/>
          <p:cNvSpPr>
            <a:spLocks noChangeArrowheads="1"/>
          </p:cNvSpPr>
          <p:nvPr/>
        </p:nvSpPr>
        <p:spPr bwMode="auto">
          <a:xfrm>
            <a:off x="500034" y="2643182"/>
            <a:ext cx="7786741" cy="370205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dirty="0" err="1" smtClean="0"/>
              <a:t>ый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Лента лицом вниз 10"/>
          <p:cNvSpPr/>
          <p:nvPr/>
        </p:nvSpPr>
        <p:spPr>
          <a:xfrm>
            <a:off x="1000100" y="214290"/>
            <a:ext cx="7000924" cy="928694"/>
          </a:xfrm>
          <a:prstGeom prst="ribb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57620" y="285728"/>
            <a:ext cx="1366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128586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onstantia" pitchFamily="18" charset="0"/>
              </a:rPr>
              <a:t>Царь зверей он и не диво –</a:t>
            </a:r>
          </a:p>
          <a:p>
            <a:pPr algn="ctr"/>
            <a:r>
              <a:rPr lang="ru-RU" b="1" dirty="0" smtClean="0">
                <a:latin typeface="Constantia" pitchFamily="18" charset="0"/>
              </a:rPr>
              <a:t>        Вон какая роскошь – грива!</a:t>
            </a:r>
          </a:p>
          <a:p>
            <a:pPr algn="ctr"/>
            <a:r>
              <a:rPr lang="ru-RU" b="1" dirty="0" smtClean="0">
                <a:latin typeface="Constantia" pitchFamily="18" charset="0"/>
              </a:rPr>
              <a:t> Хоть кошачий рык, но грозный,</a:t>
            </a:r>
          </a:p>
          <a:p>
            <a:pPr algn="ctr"/>
            <a:r>
              <a:rPr lang="ru-RU" b="1" dirty="0" smtClean="0">
                <a:latin typeface="Constantia" pitchFamily="18" charset="0"/>
              </a:rPr>
              <a:t>       Лапы – мощь, и взгляд серьезный.</a:t>
            </a:r>
            <a:endParaRPr lang="ru-RU" b="1" dirty="0">
              <a:latin typeface="Constant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0colourback_2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7224" y="2500306"/>
            <a:ext cx="7616398" cy="4143404"/>
          </a:xfrm>
          <a:prstGeom prst="rect">
            <a:avLst/>
          </a:prstGeom>
        </p:spPr>
      </p:pic>
      <p:sp>
        <p:nvSpPr>
          <p:cNvPr id="10" name="Лента лицом вниз 9"/>
          <p:cNvSpPr/>
          <p:nvPr/>
        </p:nvSpPr>
        <p:spPr>
          <a:xfrm>
            <a:off x="785786" y="214290"/>
            <a:ext cx="7643866" cy="1000132"/>
          </a:xfrm>
          <a:prstGeom prst="ribb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357166"/>
            <a:ext cx="20232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ЗЕБРА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1357298"/>
            <a:ext cx="6215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 Африке живёт.</a:t>
            </a:r>
            <a:br>
              <a:rPr lang="ru-RU" b="1" dirty="0" smtClean="0"/>
            </a:br>
            <a:r>
              <a:rPr lang="ru-RU" b="1" dirty="0" smtClean="0"/>
              <a:t>Траву жуёт.</a:t>
            </a:r>
            <a:br>
              <a:rPr lang="ru-RU" b="1" dirty="0" smtClean="0"/>
            </a:br>
            <a:r>
              <a:rPr lang="ru-RU" b="1" dirty="0" smtClean="0"/>
              <a:t>Носит матроску</a:t>
            </a:r>
            <a:br>
              <a:rPr lang="ru-RU" b="1" dirty="0" smtClean="0"/>
            </a:br>
            <a:r>
              <a:rPr lang="ru-RU" b="1" dirty="0" smtClean="0"/>
              <a:t>В чёрно - белую полоску.</a:t>
            </a:r>
            <a:endParaRPr lang="ru-RU" b="1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0colourback_2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wpapers.ru/wallpapers/animals/Zebras/3424/1440x900_%D0%97%D0%B5%D0%B1%D1%80%D1%8B-%D0%BD%D0%B0-%D0%B2%D0%BE%D0%B4%D0%BE%D0%BF%D0%BE%D0%B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371013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Лента лицом вниз 12"/>
          <p:cNvSpPr/>
          <p:nvPr/>
        </p:nvSpPr>
        <p:spPr>
          <a:xfrm>
            <a:off x="785786" y="214290"/>
            <a:ext cx="7858180" cy="1071570"/>
          </a:xfrm>
          <a:prstGeom prst="ribb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357166"/>
            <a:ext cx="2993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БЕГЕМОТ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44" name="Picture 4" descr="http://i.artfile.ru/1280x960_349709_%5bwww.ArtFile.ru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54" y="2786058"/>
            <a:ext cx="7786774" cy="371477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286000" y="1500174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 сказке - он тонул в болоте,</a:t>
            </a:r>
            <a:br>
              <a:rPr lang="ru-RU" b="1" dirty="0" smtClean="0"/>
            </a:br>
            <a:r>
              <a:rPr lang="ru-RU" b="1" dirty="0" smtClean="0"/>
              <a:t>У него большой животик.</a:t>
            </a:r>
            <a:br>
              <a:rPr lang="ru-RU" b="1" dirty="0" smtClean="0"/>
            </a:br>
            <a:r>
              <a:rPr lang="ru-RU" b="1" dirty="0" smtClean="0"/>
              <a:t>А еще - огромный рот.</a:t>
            </a:r>
            <a:br>
              <a:rPr lang="ru-RU" b="1" dirty="0" smtClean="0"/>
            </a:br>
            <a:r>
              <a:rPr lang="ru-RU" b="1" dirty="0" smtClean="0"/>
              <a:t>Угадали?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0colourback_2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294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488" y="0"/>
            <a:ext cx="3143272" cy="646331"/>
          </a:xfrm>
          <a:prstGeom prst="rect">
            <a:avLst/>
          </a:prstGeom>
          <a:noFill/>
        </p:spPr>
        <p:txBody>
          <a:bodyPr wrap="square" rtlCol="0">
            <a:prstTxWarp prst="textSlantUp">
              <a:avLst>
                <a:gd name="adj" fmla="val 10718"/>
              </a:avLst>
            </a:prstTxWarp>
            <a:sp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 </a:t>
            </a:r>
            <a:endParaRPr lang="ru-RU" sz="3600" b="1" i="1" dirty="0">
              <a:solidFill>
                <a:schemeClr val="tx2"/>
              </a:solidFill>
            </a:endParaRPr>
          </a:p>
        </p:txBody>
      </p:sp>
      <p:pic>
        <p:nvPicPr>
          <p:cNvPr id="11" name="Picture 2" descr="C:\Users\юрий\Desktop\ЖИВОТНЫЕ ЖАРКИХ СТРАН\сл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500166" y="2661066"/>
            <a:ext cx="6143668" cy="3982644"/>
          </a:xfrm>
          <a:prstGeom prst="rect">
            <a:avLst/>
          </a:prstGeom>
        </p:spPr>
      </p:pic>
      <p:sp>
        <p:nvSpPr>
          <p:cNvPr id="12" name="Лента лицом вниз 11"/>
          <p:cNvSpPr/>
          <p:nvPr/>
        </p:nvSpPr>
        <p:spPr>
          <a:xfrm>
            <a:off x="500034" y="285728"/>
            <a:ext cx="7643866" cy="1000132"/>
          </a:xfrm>
          <a:prstGeom prst="ribb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428992" y="500042"/>
            <a:ext cx="19191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СЛОН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571613"/>
            <a:ext cx="7572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Затрубил побудку он Разбежались звери вон!</a:t>
            </a:r>
          </a:p>
          <a:p>
            <a:pPr algn="ctr"/>
            <a:r>
              <a:rPr lang="ru-RU" b="1" dirty="0" smtClean="0"/>
              <a:t> Как же им не разбежаться?</a:t>
            </a:r>
          </a:p>
          <a:p>
            <a:pPr algn="ctr"/>
            <a:r>
              <a:rPr lang="ru-RU" b="1" dirty="0" smtClean="0"/>
              <a:t> Он силен, его боятся.</a:t>
            </a:r>
            <a:endParaRPr lang="ru-RU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0colourback_2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64294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5400" b="1" i="1" dirty="0" smtClean="0">
                <a:solidFill>
                  <a:schemeClr val="tx2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ru-RU" sz="5400" b="1" i="1" dirty="0">
              <a:solidFill>
                <a:schemeClr val="tx2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8194" name="Picture 2" descr="http://mega-bitva.ru/wp-content/uploads/animals/21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14810" cy="3714752"/>
          </a:xfrm>
          <a:prstGeom prst="rect">
            <a:avLst/>
          </a:prstGeom>
          <a:noFill/>
        </p:spPr>
      </p:pic>
      <p:pic>
        <p:nvPicPr>
          <p:cNvPr id="8196" name="Picture 4" descr="http://mytourstory.ru/uploads/images/pr1/lo-0-ol/1/3225_21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0"/>
            <a:ext cx="4714876" cy="3714752"/>
          </a:xfrm>
          <a:prstGeom prst="rect">
            <a:avLst/>
          </a:prstGeom>
          <a:noFill/>
        </p:spPr>
      </p:pic>
      <p:pic>
        <p:nvPicPr>
          <p:cNvPr id="8198" name="Picture 6" descr="http://www.thegetawaystation.co.za/wp-content/uploads/2013/03/shutterstock_5418016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929066"/>
            <a:ext cx="4143372" cy="2928933"/>
          </a:xfrm>
          <a:prstGeom prst="rect">
            <a:avLst/>
          </a:prstGeom>
          <a:noFill/>
        </p:spPr>
      </p:pic>
      <p:pic>
        <p:nvPicPr>
          <p:cNvPr id="8200" name="Picture 8" descr="http://bspace.ucoz.ru/_ph/3/57189469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4000504"/>
            <a:ext cx="4714876" cy="28574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80colourback_2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821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Лента лицом вниз 9"/>
          <p:cNvSpPr/>
          <p:nvPr/>
        </p:nvSpPr>
        <p:spPr>
          <a:xfrm>
            <a:off x="642910" y="153966"/>
            <a:ext cx="8501090" cy="1214446"/>
          </a:xfrm>
          <a:prstGeom prst="ribb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143240" y="439718"/>
            <a:ext cx="3638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КРОКОДИЛ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2" name="Picture 4" descr="http://1.bp.blogspot.com/-NhOtzBsRH2Y/UoB7dohWxDI/AAAAAAAANzw/b61ccOP6PqA/s1600/Crocodylus+niloticus++Nile+crocodile+%25285%25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500306"/>
            <a:ext cx="7929618" cy="400841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286000" y="1500174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Тихо к берегу подплыл, Притаился он, застыл. Кто бы в пасть не угодил, Вмиг проглотит 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424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</TotalTime>
  <Words>168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Aser</cp:lastModifiedBy>
  <cp:revision>94</cp:revision>
  <dcterms:created xsi:type="dcterms:W3CDTF">2012-01-25T07:16:34Z</dcterms:created>
  <dcterms:modified xsi:type="dcterms:W3CDTF">2019-01-03T14:52:22Z</dcterms:modified>
</cp:coreProperties>
</file>