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3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249BB-86F8-4F0E-AA19-73888F0D3461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741E-D690-46C4-8046-2ADD7A7DA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249BB-86F8-4F0E-AA19-73888F0D3461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741E-D690-46C4-8046-2ADD7A7DA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249BB-86F8-4F0E-AA19-73888F0D3461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741E-D690-46C4-8046-2ADD7A7DA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249BB-86F8-4F0E-AA19-73888F0D3461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741E-D690-46C4-8046-2ADD7A7DA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249BB-86F8-4F0E-AA19-73888F0D3461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741E-D690-46C4-8046-2ADD7A7DA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249BB-86F8-4F0E-AA19-73888F0D3461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741E-D690-46C4-8046-2ADD7A7DA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249BB-86F8-4F0E-AA19-73888F0D3461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741E-D690-46C4-8046-2ADD7A7DA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249BB-86F8-4F0E-AA19-73888F0D3461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741E-D690-46C4-8046-2ADD7A7DA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249BB-86F8-4F0E-AA19-73888F0D3461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741E-D690-46C4-8046-2ADD7A7DA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249BB-86F8-4F0E-AA19-73888F0D3461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741E-D690-46C4-8046-2ADD7A7DA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249BB-86F8-4F0E-AA19-73888F0D3461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741E-D690-46C4-8046-2ADD7A7DA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249BB-86F8-4F0E-AA19-73888F0D3461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0741E-D690-46C4-8046-2ADD7A7DA47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hello_html_m61b9321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m20cd754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148681"/>
            <a:ext cx="5486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m5531b86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17226" y="1600200"/>
            <a:ext cx="290954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m5056d1ae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m3f00d2a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1d75ede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1bc5e27e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501ff39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705197"/>
            <a:ext cx="3657600" cy="4315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696c9a0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60648"/>
            <a:ext cx="4824536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6472c8d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76672"/>
            <a:ext cx="7128792" cy="6120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m11cebfc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0648"/>
            <a:ext cx="7632848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m4f49991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9" y="0"/>
            <a:ext cx="6905740" cy="612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m77ef52d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1796256"/>
            <a:ext cx="5524500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33ec506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МишанькА</dc:creator>
  <cp:lastModifiedBy>МишанькА</cp:lastModifiedBy>
  <cp:revision>1</cp:revision>
  <dcterms:created xsi:type="dcterms:W3CDTF">2017-01-30T15:47:27Z</dcterms:created>
  <dcterms:modified xsi:type="dcterms:W3CDTF">2017-01-30T15:51:34Z</dcterms:modified>
</cp:coreProperties>
</file>