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3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9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1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0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5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2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01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85B3-6DBE-48AB-A485-04662E40EDD8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37C26-F544-4E7B-8716-34B85DA45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94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37869" y="2548292"/>
            <a:ext cx="7128792" cy="163121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solidFill>
                  <a:srgbClr val="FF0000"/>
                </a:solidFill>
              </a:rPr>
              <a:t>Черепахи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9" name="Picture 12" descr="http://s7.rimg.info/fab645cb81d87bdc14520a13b0fb4b6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717032"/>
            <a:ext cx="1611073" cy="210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dinosoria.com/gifs/animaux/tortue_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76262"/>
            <a:ext cx="2232248" cy="17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s.rimg.info/1b583192e7d3802ffcab56bfee2371d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478" y="1196752"/>
            <a:ext cx="1896330" cy="195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79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5.pixs.ru/storage/3/8/7/zwierzeta1_2248296_4339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" y="-2"/>
            <a:ext cx="9133292" cy="68499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2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r.academic.ru/pictures/frwiki/76/Lightmatter_tortoi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9471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57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ail.ru.gw.globa.ru/html_new/upload/publications/CHerepa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0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sktopwallpapers.org.ua/pic/201109/800x480/desktopwallpapers.org.ua-5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" y="0"/>
            <a:ext cx="9181344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80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ubnatur.ru/wp-content/plugins/rss-poster/cache/f578a_baunti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2161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48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pex.ru/system/files/plantation_feeding_tortoise_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98209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28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.izismile.com/img/img3/20100618/640/daily_picdump_436_640_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5728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84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5</cp:revision>
  <dcterms:created xsi:type="dcterms:W3CDTF">2012-10-04T15:48:00Z</dcterms:created>
  <dcterms:modified xsi:type="dcterms:W3CDTF">2019-01-04T11:08:41Z</dcterms:modified>
</cp:coreProperties>
</file>