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еды морозы\20573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2857496"/>
            <a:ext cx="5357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Новый год - самый волшебный и любимый праздник детворы, который они ждут с нетерпением каждый год. А Дед Мороз  - самый любимый волшебник в мире. У каждого народа есть свой Дед Мороз, только зовут его в разных странах по-разному.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895725" cy="5667375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48065" y="692696"/>
            <a:ext cx="33123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Россия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 России его называют Дед Мороз, так же его  в старину называли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Студинец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, Мороз Иванович,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Морозко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.  Одет он  в красную длинную шубу и шапку, а в руках у него ледяной посох. Дед Мороз передвигается на санях, запряженных тройкой лошадей. У него большой мешок , в котором он  привозит детям подарки.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0" y="1556792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smtClean="0">
                <a:solidFill>
                  <a:srgbClr val="002060"/>
                </a:solidFill>
                <a:latin typeface="Segoe Script" pitchFamily="34" charset="0"/>
              </a:rPr>
              <a:t>Новый год - </a:t>
            </a:r>
            <a:r>
              <a:rPr lang="ru-RU" sz="2400" b="1" i="1" dirty="0" smtClean="0">
                <a:solidFill>
                  <a:srgbClr val="002060"/>
                </a:solidFill>
                <a:latin typeface="Segoe Script" pitchFamily="34" charset="0"/>
              </a:rPr>
              <a:t>самый волшебный праздник. И дети во всем мире ждут его с нетерпением  и с верой в чудеса. Неважно как они называют главного персонажа , который спешит порадовать ребят подарками, они его очень любят и ждут.</a:t>
            </a:r>
            <a:endParaRPr lang="ru-RU" sz="2400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User\Desktop\деды морозы\information_items_2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4392488" cy="4104456"/>
          </a:xfrm>
          <a:prstGeom prst="flowChartAlternateProcess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5580112" y="404664"/>
            <a:ext cx="28803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smtClean="0">
                <a:solidFill>
                  <a:srgbClr val="002060"/>
                </a:solidFill>
                <a:latin typeface="Segoe Script" pitchFamily="34" charset="0"/>
              </a:rPr>
              <a:t>Италия</a:t>
            </a:r>
          </a:p>
          <a:p>
            <a:pPr lvl="0"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 Италии Деда Мороза зовут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Баббо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Натале. Он носит ярко красные кафтан и колпак с отделкой из, длинную бороду и очки. Ездит на санях, запряженными оленями. Праздничные подарки детям он оставляет  в чулках, привязанных на каминной полке.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деды морозы\7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71480"/>
            <a:ext cx="3286108" cy="5643602"/>
          </a:xfrm>
          <a:prstGeom prst="flowChartAlternateProcess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42844" y="928670"/>
            <a:ext cx="45720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Голландия и Бельгия</a:t>
            </a:r>
          </a:p>
          <a:p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 этих странах его называют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Синтаклаас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или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Синтерклаас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, что означает Святой Николай.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Он едет на белом коне в красном макинтоше и золотым посохом в руках. Готовясь к его появлению, дети пишут ему письма и кладут их  в башмак около камина, там же  они оставляют морковку для  лошадки. Утром на этом месте появляются небольшие подарочки и круглые пряные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печенюшки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.</a:t>
            </a:r>
          </a:p>
          <a:p>
            <a:pPr algn="ctr"/>
            <a:endParaRPr lang="ru-RU" b="1" i="1" u="sng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User\Desktop\деды морозы\6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4357718" cy="4143404"/>
          </a:xfrm>
          <a:prstGeom prst="flowChartAlternateProcess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628" y="928670"/>
            <a:ext cx="378621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Франция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Во Франции его называют Пэр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Ноэль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– это можно перевести как Отец Рождество. Он ходит по улицам и раздает послушным детям подарки, а непослушным розги. Чаще всего французы встречают Новый год на улице с друзьями шумной компанией и запускают много фейерверков.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Pictures\Favorites\Downloads\82c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14488"/>
            <a:ext cx="4000508" cy="3500462"/>
          </a:xfrm>
          <a:prstGeom prst="flowChartAlternateProcess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00034" y="1071546"/>
            <a:ext cx="32861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Германия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Германии Дед Мороз носит имя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Вайнахтсман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или Николаус. Он появляется верхом на ослике. Отправляясь спать дети, оставляют на столе тарелку для подарков, а свою обувь набивают сеном – это подарок для ослика.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Pictures\Favorites\Downloads\143f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571744"/>
            <a:ext cx="5905500" cy="3933825"/>
          </a:xfrm>
          <a:prstGeom prst="flowChartAlternateProcess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34" y="357166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Великобритания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 Великобритании его называют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Фазер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Кристмас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– Отец Рождество. Маленькие дети пишут ему письма с пожеланиями и бросают их в камин.  Письма с пожеланиями попадают по назначению через дым из трубы.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User\Pictures\Favorites\Downloads\nis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428736"/>
            <a:ext cx="4857744" cy="3639383"/>
          </a:xfrm>
          <a:prstGeom prst="flowChartAlternateProcess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85786" y="714356"/>
            <a:ext cx="278608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Норвегия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Роль Деда Мороза в Норвегии исполняют маленькие домовые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(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Ниссе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) с крошечными бородками, в вязанных красных шапочках. Они очень любят поиграть и пошутить, поэтому очень часто их подарки приходится поискать.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User\Desktop\деды морозы\5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643182"/>
            <a:ext cx="5376863" cy="3657600"/>
          </a:xfrm>
          <a:prstGeom prst="flowChartAlternateProcess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57158" y="571480"/>
            <a:ext cx="79296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Ирландия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Ирландского Деда Мороза зовут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Даиди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или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Нолланг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. Это очень мистический и таинственный персонаж.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Вместо шапки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Нолланг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носит венок из омелы, чтобы весной природа вновь ожила.  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ды морозы\zimnie-novogodnie-fonyi-120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3456384" cy="5112569"/>
          </a:xfrm>
          <a:prstGeom prst="flowChartAlternateProcess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60033" y="908720"/>
            <a:ext cx="34563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Segoe Script" pitchFamily="34" charset="0"/>
              </a:rPr>
              <a:t>Финляндия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Финского Деда Мороза называют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34" charset="0"/>
              </a:rPr>
              <a:t>Йоулупукки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34" charset="0"/>
              </a:rPr>
              <a:t> – рождественский козел; много лет назад Дед Мороз носил не шубу, а козлиную шкуру и подарки развозил на козлике. Сейчас он пересел на сани , запряженные северными оленями.</a:t>
            </a:r>
            <a:endParaRPr lang="ru-RU" b="1" i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484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MDOU-14</cp:lastModifiedBy>
  <cp:revision>24</cp:revision>
  <dcterms:created xsi:type="dcterms:W3CDTF">2018-12-24T16:32:52Z</dcterms:created>
  <dcterms:modified xsi:type="dcterms:W3CDTF">2019-01-04T14:23:24Z</dcterms:modified>
</cp:coreProperties>
</file>