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3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6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00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6980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75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22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24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489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1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57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9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0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88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2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11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4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29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7092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556792"/>
            <a:ext cx="7772400" cy="274207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Использование дидактических пособий в коррекционной деятельности по автоматизации звуков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509120"/>
            <a:ext cx="3214710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Подготовила:</a:t>
            </a:r>
          </a:p>
          <a:p>
            <a:pPr algn="l"/>
            <a:r>
              <a:rPr lang="ru-RU" dirty="0" smtClean="0"/>
              <a:t>учитель – логопед МБДОУ </a:t>
            </a:r>
            <a:r>
              <a:rPr lang="ru-RU" dirty="0" err="1" smtClean="0"/>
              <a:t>д</a:t>
            </a:r>
            <a:r>
              <a:rPr lang="ru-RU" dirty="0" smtClean="0"/>
              <a:t>/с №-12</a:t>
            </a:r>
          </a:p>
          <a:p>
            <a:pPr algn="l"/>
            <a:r>
              <a:rPr lang="ru-RU" dirty="0" smtClean="0"/>
              <a:t> Адамова М. 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Логопедические тетради по автоматизации звуков .</a:t>
            </a:r>
            <a:endParaRPr lang="ru-RU" dirty="0"/>
          </a:p>
        </p:txBody>
      </p:sp>
      <p:pic>
        <p:nvPicPr>
          <p:cNvPr id="1026" name="Picture 2" descr="F:\Вован\Адамыч\DCIM\120___11\IMG_04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835" b="9835"/>
          <a:stretch>
            <a:fillRect/>
          </a:stretch>
        </p:blipFill>
        <p:spPr bwMode="auto">
          <a:xfrm>
            <a:off x="1403648" y="2114504"/>
            <a:ext cx="6264696" cy="3774428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403648" y="5875252"/>
            <a:ext cx="7315200" cy="1228748"/>
          </a:xfrm>
        </p:spPr>
        <p:txBody>
          <a:bodyPr>
            <a:normAutofit/>
          </a:bodyPr>
          <a:lstStyle/>
          <a:p>
            <a:r>
              <a:rPr lang="ru-RU" dirty="0" smtClean="0"/>
              <a:t>Автоматизация звука включает в себя ввод звука в слоги, слова, предложения, связную речь.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980728"/>
            <a:ext cx="73152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Логопедические тетради по автоматизации звуков .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1639" y="2564904"/>
            <a:ext cx="2528194" cy="3371285"/>
          </a:xfrm>
        </p:spPr>
        <p:txBody>
          <a:bodyPr>
            <a:normAutofit/>
          </a:bodyPr>
          <a:lstStyle/>
          <a:p>
            <a:r>
              <a:rPr lang="ru-RU" dirty="0" smtClean="0"/>
              <a:t> Для автоматизации звука используются приемы отраженного повторения и самостоятельного называния языковых единиц по картинкам, схемам, символам. </a:t>
            </a:r>
            <a:endParaRPr lang="ru-RU" dirty="0"/>
          </a:p>
        </p:txBody>
      </p:sp>
      <p:pic>
        <p:nvPicPr>
          <p:cNvPr id="2050" name="Picture 2" descr="F:\Вован\Адамыч\DCIM\120___11\IMG_0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825" y="2570608"/>
            <a:ext cx="5802973" cy="3493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Логопедические тетради по автоматизации звуков .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1639" y="2780928"/>
            <a:ext cx="2168154" cy="3155261"/>
          </a:xfrm>
        </p:spPr>
        <p:txBody>
          <a:bodyPr/>
          <a:lstStyle/>
          <a:p>
            <a:r>
              <a:rPr lang="ru-RU" dirty="0" smtClean="0"/>
              <a:t>Работа идет последовательно и постепенно, от простого к сложному. </a:t>
            </a:r>
          </a:p>
          <a:p>
            <a:endParaRPr lang="ru-RU" dirty="0"/>
          </a:p>
        </p:txBody>
      </p:sp>
      <p:pic>
        <p:nvPicPr>
          <p:cNvPr id="5122" name="Picture 2" descr="F:\Вован\Адамыч\DCIM\120___11\IMG_0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43143"/>
            <a:ext cx="6185062" cy="3786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Логопедические альбомы по автоматизации звуков.</a:t>
            </a:r>
            <a:endParaRPr lang="ru-RU" dirty="0"/>
          </a:p>
        </p:txBody>
      </p:sp>
      <p:pic>
        <p:nvPicPr>
          <p:cNvPr id="3075" name="Picture 3" descr="F:\Вован\Адамыч\DCIM\120___11\IMG_045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1833" b="31833"/>
          <a:stretch>
            <a:fillRect/>
          </a:stretch>
        </p:blipFill>
        <p:spPr bwMode="auto">
          <a:xfrm>
            <a:off x="5226783" y="2924944"/>
            <a:ext cx="3917217" cy="3599312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1639" y="2708920"/>
            <a:ext cx="2384178" cy="3227269"/>
          </a:xfrm>
        </p:spPr>
        <p:txBody>
          <a:bodyPr/>
          <a:lstStyle/>
          <a:p>
            <a:r>
              <a:rPr lang="ru-RU" dirty="0" smtClean="0"/>
              <a:t>Альбомы включают богатый речевой материал , логопедические игры , яркие и наглядные иллюстрации.</a:t>
            </a:r>
            <a:endParaRPr lang="ru-RU" dirty="0"/>
          </a:p>
        </p:txBody>
      </p:sp>
      <p:pic>
        <p:nvPicPr>
          <p:cNvPr id="3074" name="Picture 2" descr="F:\Вован\Адамыч\DCIM\120___11\IMG_0457.JPG"/>
          <p:cNvPicPr>
            <a:picLocks noChangeAspect="1" noChangeArrowheads="1"/>
          </p:cNvPicPr>
          <p:nvPr/>
        </p:nvPicPr>
        <p:blipFill rotWithShape="1">
          <a:blip r:embed="rId3" cstate="print"/>
          <a:srcRect l="7519" t="11567" r="8758" b="4159"/>
          <a:stretch/>
        </p:blipFill>
        <p:spPr bwMode="auto">
          <a:xfrm>
            <a:off x="3203848" y="2204864"/>
            <a:ext cx="273630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Картотека заданий по автоматизации звуков.</a:t>
            </a:r>
            <a:endParaRPr lang="ru-RU" dirty="0"/>
          </a:p>
        </p:txBody>
      </p:sp>
      <p:pic>
        <p:nvPicPr>
          <p:cNvPr id="4098" name="Picture 2" descr="F:\Вован\Адамыч\DCIM\120___11\IMG_04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835" b="9835"/>
          <a:stretch>
            <a:fillRect/>
          </a:stretch>
        </p:blipFill>
        <p:spPr bwMode="auto">
          <a:xfrm>
            <a:off x="2843808" y="2355170"/>
            <a:ext cx="6096740" cy="3673237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1639" y="2780928"/>
            <a:ext cx="2312170" cy="3155261"/>
          </a:xfrm>
        </p:spPr>
        <p:txBody>
          <a:bodyPr/>
          <a:lstStyle/>
          <a:p>
            <a:r>
              <a:rPr lang="ru-RU" dirty="0" smtClean="0"/>
              <a:t>Дидактическое пособие предназначено для логопедов и родителей. Включает в себя карточки для автоматизации звуков.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147</TotalTime>
  <Words>133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Trebuchet MS</vt:lpstr>
      <vt:lpstr>Берлин</vt:lpstr>
      <vt:lpstr>Использование дидактических пособий в коррекционной деятельности по автоматизации звуков</vt:lpstr>
      <vt:lpstr>Логопедические тетради по автоматизации звуков .</vt:lpstr>
      <vt:lpstr>Логопедические тетради по автоматизации звуков .</vt:lpstr>
      <vt:lpstr>Логопедические тетради по автоматизации звуков .</vt:lpstr>
      <vt:lpstr>Логопедические альбомы по автоматизации звуков.</vt:lpstr>
      <vt:lpstr>Картотека заданий по автоматизации звуков.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дидактических пособий в коррекционной деятельности в автоматизации звуков</dc:title>
  <cp:lastModifiedBy>Евгения Рыжикова</cp:lastModifiedBy>
  <cp:revision>18</cp:revision>
  <dcterms:modified xsi:type="dcterms:W3CDTF">2019-01-04T17:49:33Z</dcterms:modified>
</cp:coreProperties>
</file>