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9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2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584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5113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52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80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275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92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85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03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0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55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1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01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45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9B3DA-AC3A-4FCF-811A-0F40CECA18F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30998-5A08-4C18-BA07-56F75AD72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869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Автоматизация звуков раннего онтогенеза.</a:t>
            </a:r>
            <a:endParaRPr lang="ru-RU" dirty="0"/>
          </a:p>
        </p:txBody>
      </p:sp>
      <p:pic>
        <p:nvPicPr>
          <p:cNvPr id="6146" name="Picture 2" descr="F:\Вован\Адамыч\DCIM\120___11\IMG_04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7407" b="27407"/>
          <a:stretch>
            <a:fillRect/>
          </a:stretch>
        </p:blipFill>
        <p:spPr bwMode="auto">
          <a:xfrm>
            <a:off x="4650658" y="2336873"/>
            <a:ext cx="6583324" cy="3966400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Альбомы включают в себя игровые приемы введения отрабатываемых звуков в речь и дифференциацию звуков.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70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2109216" y="830398"/>
            <a:ext cx="7315200" cy="736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Авторская разработка.</a:t>
            </a:r>
            <a:endParaRPr lang="ru-RU" dirty="0"/>
          </a:p>
        </p:txBody>
      </p:sp>
      <p:pic>
        <p:nvPicPr>
          <p:cNvPr id="7171" name="Picture 3" descr="F:\Вован\Адамыч\DCIM\120___11\IMG_046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528" r="4528"/>
          <a:stretch>
            <a:fillRect/>
          </a:stretch>
        </p:blipFill>
        <p:spPr bwMode="auto">
          <a:xfrm>
            <a:off x="949515" y="1647738"/>
            <a:ext cx="3654425" cy="4133897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124200" y="5486400"/>
            <a:ext cx="7315200" cy="1157310"/>
          </a:xfrm>
        </p:spPr>
        <p:txBody>
          <a:bodyPr/>
          <a:lstStyle/>
          <a:p>
            <a:r>
              <a:rPr lang="ru-RU" dirty="0" smtClean="0"/>
              <a:t>Проверенная временем логопедическая методика постановки правильной русской речи.</a:t>
            </a:r>
            <a:endParaRPr lang="ru-RU" dirty="0"/>
          </a:p>
        </p:txBody>
      </p:sp>
      <p:pic>
        <p:nvPicPr>
          <p:cNvPr id="7172" name="Picture 4" descr="F:\Вован\Адамыч\DCIM\120___11\IMG_0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5214" y="1647739"/>
            <a:ext cx="5230842" cy="4083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50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Авторская разработка.</a:t>
            </a:r>
            <a:endParaRPr lang="ru-RU" dirty="0"/>
          </a:p>
        </p:txBody>
      </p:sp>
      <p:pic>
        <p:nvPicPr>
          <p:cNvPr id="8194" name="Picture 2" descr="F:\Вован\Адамыч\DCIM\120___11\IMG_047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835" b="9835"/>
          <a:stretch>
            <a:fillRect/>
          </a:stretch>
        </p:blipFill>
        <p:spPr bwMode="auto">
          <a:xfrm>
            <a:off x="2428555" y="2137794"/>
            <a:ext cx="4000528" cy="3997472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1748232" cy="3599315"/>
          </a:xfrm>
        </p:spPr>
        <p:txBody>
          <a:bodyPr/>
          <a:lstStyle/>
          <a:p>
            <a:r>
              <a:rPr lang="ru-RU" dirty="0" smtClean="0"/>
              <a:t>Оригинальная методика отработки звуков, основанная на взаимодействии произнесения звуков и движения пальцев.</a:t>
            </a:r>
            <a:endParaRPr lang="ru-RU" dirty="0"/>
          </a:p>
        </p:txBody>
      </p:sp>
      <p:pic>
        <p:nvPicPr>
          <p:cNvPr id="8195" name="Picture 3" descr="F:\Вован\Адамыч\DCIM\120___11\IMG_04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2600" y="2164622"/>
            <a:ext cx="5143536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10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Авторская разработка.</a:t>
            </a:r>
            <a:endParaRPr lang="ru-RU" dirty="0"/>
          </a:p>
        </p:txBody>
      </p:sp>
      <p:pic>
        <p:nvPicPr>
          <p:cNvPr id="9219" name="Picture 3" descr="F:\Вован\Адамыч\DCIM\120___11\IMG_047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914" r="11914"/>
          <a:stretch>
            <a:fillRect/>
          </a:stretch>
        </p:blipFill>
        <p:spPr bwMode="auto">
          <a:xfrm>
            <a:off x="2438942" y="2098601"/>
            <a:ext cx="4500562" cy="4429148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1678829" cy="3599315"/>
          </a:xfrm>
        </p:spPr>
        <p:txBody>
          <a:bodyPr/>
          <a:lstStyle/>
          <a:p>
            <a:r>
              <a:rPr lang="ru-RU" dirty="0" smtClean="0"/>
              <a:t>Нестандартные игровые приемы введения отрабатываемых звуков в речь.</a:t>
            </a:r>
            <a:endParaRPr lang="ru-RU" dirty="0"/>
          </a:p>
        </p:txBody>
      </p:sp>
      <p:pic>
        <p:nvPicPr>
          <p:cNvPr id="9220" name="Picture 4" descr="F:\Вован\Адамыч\DCIM\120___11\IMG_04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3658" y="2196825"/>
            <a:ext cx="3929058" cy="4232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49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</TotalTime>
  <Words>61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Берлин</vt:lpstr>
      <vt:lpstr>Автоматизация звуков раннего онтогенеза.</vt:lpstr>
      <vt:lpstr>Авторская разработка.</vt:lpstr>
      <vt:lpstr>Авторская разработка.</vt:lpstr>
      <vt:lpstr>Авторская разработка.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звуков раннего онтогенеза.</dc:title>
  <dc:creator>Евгения Рыжикова</dc:creator>
  <cp:lastModifiedBy>Евгения Рыжикова</cp:lastModifiedBy>
  <cp:revision>3</cp:revision>
  <dcterms:created xsi:type="dcterms:W3CDTF">2019-01-04T17:43:09Z</dcterms:created>
  <dcterms:modified xsi:type="dcterms:W3CDTF">2019-01-04T17:51:36Z</dcterms:modified>
</cp:coreProperties>
</file>