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4" r:id="rId2"/>
  </p:sldMasterIdLst>
  <p:sldIdLst>
    <p:sldId id="263" r:id="rId3"/>
    <p:sldId id="262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BDDC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BDDC3"/>
                </a:solidFill>
              </a:rPr>
              <a:pPr/>
              <a:t>‹#›</a:t>
            </a:fld>
            <a:endParaRPr lang="ru-RU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44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77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361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3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88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21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08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75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76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19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98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51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7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995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2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10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16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70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613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72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308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3153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165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676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8157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9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37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883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75F55"/>
                </a:solidFill>
              </a:rPr>
              <a:pPr/>
              <a:t>‹#›</a:t>
            </a:fld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39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95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DF28-4233-42E5-AF76-05F742BDA503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9A1C-06C6-45F5-8478-ED503D899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26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9B3DA-AC3A-4FCF-811A-0F40CECA18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30998-5A08-4C18-BA07-56F75AD726D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696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игры.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Игровой набор предназначен для автоматизации одного проблемного звука.</a:t>
            </a:r>
            <a:endParaRPr lang="ru-RU" dirty="0"/>
          </a:p>
        </p:txBody>
      </p:sp>
      <p:pic>
        <p:nvPicPr>
          <p:cNvPr id="10242" name="Picture 2" descr="F:\Вован\Адамыч\DCIM\120___11\IMG_04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9260" y="2008228"/>
            <a:ext cx="6786610" cy="4447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551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игры.</a:t>
            </a:r>
            <a:endParaRPr lang="ru-RU" dirty="0"/>
          </a:p>
        </p:txBody>
      </p:sp>
      <p:pic>
        <p:nvPicPr>
          <p:cNvPr id="11266" name="Picture 2" descr="F:\Вован\Адамыч\DCIM\120___11\IMG_046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759" b="5759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Помогают закрепить верное звукопроизношение , предотвратить возникновение дефектов речи и исправить уже имеющиеся.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07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игры-занятия.</a:t>
            </a:r>
            <a:endParaRPr lang="ru-RU" dirty="0"/>
          </a:p>
        </p:txBody>
      </p:sp>
      <p:pic>
        <p:nvPicPr>
          <p:cNvPr id="12291" name="Picture 3" descr="F:\Вован\Адамыч\DCIM\120___11\IMG_046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197" r="7197"/>
          <a:stretch>
            <a:fillRect/>
          </a:stretch>
        </p:blipFill>
        <p:spPr bwMode="auto">
          <a:xfrm>
            <a:off x="5170727" y="2084833"/>
            <a:ext cx="5214937" cy="4568825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Игра способствует тому, чтобы дети в дальнейшем четко произносили звук в словах и не смешивали его с другими звуками 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1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игры-занятия.</a:t>
            </a:r>
            <a:endParaRPr lang="ru-RU" dirty="0"/>
          </a:p>
        </p:txBody>
      </p:sp>
      <p:pic>
        <p:nvPicPr>
          <p:cNvPr id="13314" name="Picture 2" descr="F:\Вован\Адамыч\DCIM\120___11\IMG_046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759" b="5759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Содержит яркие и наглядные иллюстрации, игровые приемы дифференциации звуков.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6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игры-занятия.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Способствуют закреплению у ребенка правильного звуковоспроизведения.</a:t>
            </a:r>
            <a:endParaRPr lang="ru-RU" dirty="0"/>
          </a:p>
        </p:txBody>
      </p:sp>
      <p:pic>
        <p:nvPicPr>
          <p:cNvPr id="14338" name="Picture 2" descr="F:\Вован\Адамыч\DCIM\120___11\IMG_0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3920" y="2081776"/>
            <a:ext cx="7072362" cy="4572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135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1_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82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Берлин</vt:lpstr>
      <vt:lpstr>1_Берлин</vt:lpstr>
      <vt:lpstr>Настольные логопедические игры.</vt:lpstr>
      <vt:lpstr>Настольные логопедические игры.</vt:lpstr>
      <vt:lpstr>Настольные логопедические игры-занятия.</vt:lpstr>
      <vt:lpstr>Настольные логопедические игры-занятия.</vt:lpstr>
      <vt:lpstr>Настольные логопедические игры-занятия.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Настольные логопедические игры-занятия.</dc:title>
  <dc:creator>Евгения Рыжикова</dc:creator>
  <cp:lastModifiedBy>Евгения Рыжикова</cp:lastModifiedBy>
  <cp:revision>4</cp:revision>
  <dcterms:created xsi:type="dcterms:W3CDTF">2019-01-04T17:41:16Z</dcterms:created>
  <dcterms:modified xsi:type="dcterms:W3CDTF">2019-01-04T17:52:54Z</dcterms:modified>
</cp:coreProperties>
</file>