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8" r:id="rId3"/>
    <p:sldMasterId id="2147483696" r:id="rId4"/>
  </p:sldMasterIdLst>
  <p:sldIdLst>
    <p:sldId id="258" r:id="rId5"/>
    <p:sldId id="257" r:id="rId6"/>
    <p:sldId id="256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C1AF-DF39-40B5-92E4-A2BB36327F51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0B5D8-37D6-4936-8638-5398339D3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905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C1AF-DF39-40B5-92E4-A2BB36327F51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0B5D8-37D6-4936-8638-5398339D3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557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C1AF-DF39-40B5-92E4-A2BB36327F51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0B5D8-37D6-4936-8638-5398339D3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050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BDDC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EBDDC3"/>
                </a:solidFill>
              </a:rPr>
              <a:pPr/>
              <a:t>‹#›</a:t>
            </a:fld>
            <a:endParaRPr lang="ru-RU">
              <a:solidFill>
                <a:srgbClr val="EBDD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7323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230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6131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836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202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8519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75F55"/>
                </a:solidFill>
              </a:rPr>
              <a:pPr/>
              <a:t>‹#›</a:t>
            </a:fld>
            <a:endParaRPr lang="ru-RU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0288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735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C1AF-DF39-40B5-92E4-A2BB36327F51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0B5D8-37D6-4936-8638-5398339D3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7470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9747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8368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9057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72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7200" dirty="0">
                <a:solidFill>
                  <a:prstClr val="white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35771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0756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9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5559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9245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7359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BDDC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EBDDC3"/>
                </a:solidFill>
              </a:rPr>
              <a:pPr/>
              <a:t>‹#›</a:t>
            </a:fld>
            <a:endParaRPr lang="ru-RU">
              <a:solidFill>
                <a:srgbClr val="EBDD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520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C1AF-DF39-40B5-92E4-A2BB36327F51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0B5D8-37D6-4936-8638-5398339D3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2220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3657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5434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9956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1883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607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75F55"/>
                </a:solidFill>
              </a:rPr>
              <a:pPr/>
              <a:t>‹#›</a:t>
            </a:fld>
            <a:endParaRPr lang="ru-RU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7667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2139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4111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8370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814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C1AF-DF39-40B5-92E4-A2BB36327F51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0B5D8-37D6-4936-8638-5398339D3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5382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72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7200" dirty="0">
                <a:solidFill>
                  <a:prstClr val="white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60231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9886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3535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7967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0228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8988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BDDC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EBDDC3"/>
                </a:solidFill>
              </a:rPr>
              <a:pPr/>
              <a:t>‹#›</a:t>
            </a:fld>
            <a:endParaRPr lang="ru-RU">
              <a:solidFill>
                <a:srgbClr val="EBDD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237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63373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9804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758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C1AF-DF39-40B5-92E4-A2BB36327F51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0B5D8-37D6-4936-8638-5398339D3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42668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1441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0268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75F55"/>
                </a:solidFill>
              </a:rPr>
              <a:pPr/>
              <a:t>‹#›</a:t>
            </a:fld>
            <a:endParaRPr lang="ru-RU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27437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98168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28691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81539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06276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72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7200" dirty="0">
                <a:solidFill>
                  <a:prstClr val="white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11910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36216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993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C1AF-DF39-40B5-92E4-A2BB36327F51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0B5D8-37D6-4936-8638-5398339D3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62855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91304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281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04.01.2019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307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C1AF-DF39-40B5-92E4-A2BB36327F51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0B5D8-37D6-4936-8638-5398339D3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524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C1AF-DF39-40B5-92E4-A2BB36327F51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0B5D8-37D6-4936-8638-5398339D3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614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C1AF-DF39-40B5-92E4-A2BB36327F51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0B5D8-37D6-4936-8638-5398339D3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930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61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CC1AF-DF39-40B5-92E4-A2BB36327F51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0B5D8-37D6-4936-8638-5398339D3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019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7DF28-4233-42E5-AF76-05F742BDA503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69A1C-06C6-45F5-8478-ED503D899ED4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3801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7DF28-4233-42E5-AF76-05F742BDA503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69A1C-06C6-45F5-8478-ED503D899ED4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8774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7DF28-4233-42E5-AF76-05F742BDA503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04.01.2019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69A1C-06C6-45F5-8478-ED503D899ED4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3950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Настольные логопедические игры-занятия.</a:t>
            </a:r>
            <a:endParaRPr lang="ru-RU" dirty="0"/>
          </a:p>
        </p:txBody>
      </p:sp>
      <p:pic>
        <p:nvPicPr>
          <p:cNvPr id="15363" name="Picture 3" descr="F:\Вован\Адамыч\DCIM\120___11\IMG_045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7173" b="7173"/>
          <a:stretch>
            <a:fillRect/>
          </a:stretch>
        </p:blipFill>
        <p:spPr bwMode="auto">
          <a:xfrm>
            <a:off x="6293680" y="2093977"/>
            <a:ext cx="4000500" cy="4568825"/>
          </a:xfrm>
          <a:prstGeom prst="rect">
            <a:avLst/>
          </a:prstGeom>
          <a:noFill/>
        </p:spPr>
      </p:pic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Автоматизация звуков в словах и фразах , обучение детей правильному согласованию существительных с числительными и прилагательными.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875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Настольные логопедические игры-занятия.</a:t>
            </a:r>
            <a:endParaRPr lang="ru-RU" dirty="0"/>
          </a:p>
        </p:txBody>
      </p:sp>
      <p:pic>
        <p:nvPicPr>
          <p:cNvPr id="16386" name="Picture 2" descr="F:\Вован\Адамыч\DCIM\120___11\IMG_044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0683" b="10683"/>
          <a:stretch>
            <a:fillRect/>
          </a:stretch>
        </p:blipFill>
        <p:spPr bwMode="auto">
          <a:xfrm>
            <a:off x="5822812" y="2112265"/>
            <a:ext cx="4357688" cy="4568825"/>
          </a:xfrm>
          <a:prstGeom prst="rect">
            <a:avLst/>
          </a:prstGeom>
          <a:noFill/>
        </p:spPr>
      </p:pic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Позволяет в игровой форме автоматизировать поставленные звуки на материале слов , словосочетаний и предложений.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258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757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3.xml><?xml version="1.0" encoding="utf-8"?>
<a:theme xmlns:a="http://schemas.openxmlformats.org/drawingml/2006/main" name="1_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4.xml><?xml version="1.0" encoding="utf-8"?>
<a:theme xmlns:a="http://schemas.openxmlformats.org/drawingml/2006/main" name="2_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Широкоэкранный</PresentationFormat>
  <Paragraphs>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Trebuchet MS</vt:lpstr>
      <vt:lpstr>Тема Office</vt:lpstr>
      <vt:lpstr>Берлин</vt:lpstr>
      <vt:lpstr>1_Берлин</vt:lpstr>
      <vt:lpstr>2_Берлин</vt:lpstr>
      <vt:lpstr>Настольные логопедические игры-занятия.</vt:lpstr>
      <vt:lpstr>Настольные логопедические игры-занятия.</vt:lpstr>
      <vt:lpstr>Спасибо за внимание.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Настольные логопедические игры-занятия.</dc:title>
  <dc:creator>Евгения Рыжикова</dc:creator>
  <cp:lastModifiedBy>Евгения Рыжикова</cp:lastModifiedBy>
  <cp:revision>1</cp:revision>
  <dcterms:created xsi:type="dcterms:W3CDTF">2019-01-04T17:52:17Z</dcterms:created>
  <dcterms:modified xsi:type="dcterms:W3CDTF">2019-01-04T17:53:04Z</dcterms:modified>
</cp:coreProperties>
</file>