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FDD4D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2C8EE-17AA-44F3-974C-CFADCED93149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22D0D-A5DF-4F18-9204-22EA4DE3D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53647-50A5-42B6-850C-8C1CA93CB91F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8C5BA-7C32-40CB-BFA5-D1D84EC5D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FB7A5-B3C4-49EC-A83E-08F32046F871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EFB19-B80B-4D70-B809-EFB94BD3A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6A09E-70DB-4BB5-8002-A8FD88AFA07B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7BC4E-9B73-4599-A8F8-E628EF452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DE650-4EE8-41E9-B1E0-2791F6A3F1C1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49FD2-1056-44F6-9FB7-936CF3457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5B8F-AE58-46BF-8D84-F57619F69355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A7694-BAB4-4392-8915-3A6CC63E1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702DC-C467-4CDF-98C2-6A9D19499638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7BCF3-7464-4495-9C36-C98AEDEBF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3180-B89E-4336-B862-95AF30161B95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49B80-DC7C-46F9-8875-86DC9250E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8BC24-4A5A-4256-A979-CDFBC2D78223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CFA36-3BDA-4ACA-BA5F-2043051A7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0A103-F07A-4001-AA22-37FC78734E86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77D45-161C-434E-B77B-6538028BF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F9EC-95F6-48F7-89FB-621E02CD4D46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11A83-D719-4189-82F5-2DD772BB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22E40C-71C2-4F91-B6D3-4A2B9EC43424}" type="datetimeFigureOut">
              <a:rPr lang="ru-RU"/>
              <a:pPr>
                <a:defRPr/>
              </a:pPr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142205-CD22-4A4D-8F71-CD67EB19F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oshvozrast.ru/igra/igradidakt19.htm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692275" y="549275"/>
            <a:ext cx="6911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116013" y="188913"/>
            <a:ext cx="74168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chemeClr val="bg1"/>
                </a:solidFill>
              </a:rPr>
              <a:t>Экологический проект</a:t>
            </a:r>
          </a:p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chemeClr val="bg1"/>
                </a:solidFill>
              </a:rPr>
              <a:t>«Лес- это дом для многих жильцов»</a:t>
            </a: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Подготовил: Гордеева С.В</a:t>
            </a:r>
            <a:endParaRPr lang="ru-RU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219700" y="4005263"/>
            <a:ext cx="3563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5"/>
          <a:ext cx="8286808" cy="62109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419038">
                <a:tc rowSpan="4"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ДЕТСКАЯ</a:t>
                      </a:r>
                      <a:r>
                        <a:rPr lang="ru-RU" baseline="0" dirty="0" smtClean="0"/>
                        <a:t> ДЕЯТЕЛЬНОСТЬ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Игровая , двигательная деятельность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9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Сюжетно-ролевые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«По грибы», «В лесу»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идактическая игра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«Отгадайте, что за растение»; «Узнай и расскажи» , "Загадай, мы отгадаем"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др.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«Что растет в лесу»; «Кто живет в лесу»; «Третий лишний»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игры: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«Поймай листок»; «Листопад»; «К названному дереву беги» ; «Узнай растение» и др.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Сюжетно-ролевые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«Зоопарк»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игра: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Кто что ест?»; Что это за птица?»; «Найди детеныша для мамы»; «Четвертый лишний»,»Чей хвост, чья голова?» и др.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игры: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«Пустое место», «Узнай по голосу», «Голубь», «Волк во рву», «Хитрая лиса», «Зайцы и волк» , «Пчелки и ласточки» , «Перелет птиц» и </a:t>
                      </a:r>
                      <a:r>
                        <a:rPr lang="ru-RU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Сюжетно-ролевые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«Лесник», «Охота»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Дидактическая игра: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 Отвечай одним словом»; Что было бы, если из леса исчезли…»; «Береги природу!» и др.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419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Чтение  художественной литературы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31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К.Ушинский «Спор деревьев»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А.Лопатина «Липкины дары», «Жизнь дерева», «Зеленая страна»и др.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русских народных сказок «Лисичка-сестричка и серый волк», «Хвосты», «</a:t>
                      </a:r>
                      <a:r>
                        <a:rPr lang="ru-RU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Заяц-хваста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», «У страха глаза велики»; рассказов из пособия Т.А. </a:t>
                      </a:r>
                      <a:r>
                        <a:rPr lang="ru-RU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Шорыгиной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«Какие звери в лесу?»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Е. Пермяк «Русские сказки о природе»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Н.Сладков « Сказки леса»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В.Бианки «Сказки» и др.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69" y="74590"/>
          <a:ext cx="8715440" cy="649948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78860"/>
                <a:gridCol w="2178860"/>
                <a:gridCol w="2178860"/>
                <a:gridCol w="2178860"/>
              </a:tblGrid>
              <a:tr h="448722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ПРОДУКТИВНАЯ ДЕЯТЕЛЬНОСТЬ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5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Коллективная работа «Грибная семейка»- картина из пластилина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«Грибы» - создаем коллекцию грибов из соленного теста 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" Гроздь рябины»" 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«Елочка»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-«Ягодка»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Аппликация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декоративное панно "Орнамент из листьев" ( на круге) 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«Во поле береза стояла»                                             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Рисование: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тематического альбома «Почему нас так назвали?(детские рисунки грибов + описание)  и др.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Какие разные кусты» (шиповник)- использование нетрадиционных приемов рисования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«В грибном царстве, лесном государстве» и т.д.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Лепка: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лепка сказочных персонажей (для настольного театра) из рус. Народной сказки «Колобок»: заяц, волк, медведь, лиса, колобок.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«Учимся лепить птиц»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Аппликация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"Бабочка» - аппликация из пластилина 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«Медвежонок»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«Царство диких зверей»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 Трусишка зайка серенький» 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Рисование: (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нетрадиционные приемы рисования)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«Летят перелетные птицы»- рисуем «крупами»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«Синички»- тычком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«Снегири на ветке рябины»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«Кто живет в зимнем лесу»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«Ежиха с ежатами в ельнике»- рисуем «веником»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«Бабочки летают над лугом» и т.д.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рисование природоохранных знаков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-изготовление памятки</a:t>
                      </a:r>
                      <a:r>
                        <a:rPr lang="ru-RU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«правила</a:t>
                      </a:r>
                      <a:r>
                        <a:rPr lang="ru-RU" sz="12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поведения в лесу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dirty="0" smtClean="0"/>
                        <a:t> «грибнику» и др.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-</a:t>
                      </a:r>
                      <a:r>
                        <a:rPr lang="ru-RU" sz="1200" baseline="0" dirty="0" smtClean="0"/>
                        <a:t> выставка рисунков «Лес – глазами детей» и т.д.</a:t>
                      </a:r>
                      <a:endParaRPr lang="ru-RU" sz="1200" dirty="0"/>
                    </a:p>
                  </a:txBody>
                  <a:tcPr/>
                </a:tc>
              </a:tr>
              <a:tr h="3502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КОММУНИКАТИВНАЯ ДЕЯТЕЛЬНОСТЬ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1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Творческое рассказывание детей по темам: «Лес .Царство растений»; «Жители леса»; «Человек и природа»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Словотворчество: сочиняем стихи, сказки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571500"/>
          <a:ext cx="8715436" cy="4574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78859"/>
                <a:gridCol w="2178859"/>
                <a:gridCol w="2178859"/>
                <a:gridCol w="2178859"/>
              </a:tblGrid>
              <a:tr h="457456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РАБОТА С РОДИТЕЛЯМИ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Вечер досуга «Люблю березку русскую»</a:t>
                      </a: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Информация в родительском  уголке  «Осень в лесу», « Лес зимой» и т.д.</a:t>
                      </a: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Работа над созданием «Паспорта деревьев»</a:t>
                      </a: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Презентация родителями  экологических сказок (о грибах, ягоды, деревья и т.д.</a:t>
                      </a: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чаепитие «У самовара» ( травяной чай и ягодное варенье)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Оформление альбома «Эти интересные животные» (совместная работа детей и родителей)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Совместная работа родителей и педагогов по созданию фигурок «Диких животных» из монтажной пены.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Проведение акции «Поможем птицам зимой» - изготовление кормушек из бросового материала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Проведение игры-викторины совместно со взрослыми </a:t>
                      </a:r>
                      <a:r>
                        <a:rPr lang="ru-RU" sz="1200" b="0" i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«Знатоки природы»</a:t>
                      </a:r>
                      <a:r>
                        <a:rPr lang="ru-RU" sz="1200" b="0" i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b="0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-Проведение акции «Посади дерево»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совместный праздник «Праздник леса» - с выездом на природу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50" y="1397000"/>
          <a:ext cx="8572560" cy="47466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8104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педагога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 детей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Взаимодействие с семьей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Примечание</a:t>
                      </a:r>
                      <a:endParaRPr lang="ru-RU" dirty="0"/>
                    </a:p>
                  </a:txBody>
                  <a:tcPr/>
                </a:tc>
              </a:tr>
              <a:tr h="3936241">
                <a:tc>
                  <a:txBody>
                    <a:bodyPr/>
                    <a:lstStyle/>
                    <a:p>
                      <a:endParaRPr lang="ru-RU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Итоговая беседа с детьми (анализ проделанной работе)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Представление опыта работы в данном направлении на  педагогическом совете ДОУ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в выставке педагогических экологических проектов, организуемой МОУ «МИМЦ» </a:t>
                      </a:r>
                      <a:r>
                        <a:rPr lang="ru-RU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Черепановского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Праздничное открытие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«Уголка леса» в экологической комнате.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этом этапе идет подготовка продукта деятельности к презентации 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71472" y="500042"/>
            <a:ext cx="789023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3 этап: заключительный (презентация проекта)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3071810"/>
            <a:ext cx="424539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Ресурсное обеспечение</a:t>
            </a:r>
          </a:p>
        </p:txBody>
      </p:sp>
      <p:sp>
        <p:nvSpPr>
          <p:cNvPr id="5" name="Выноска-облако 4"/>
          <p:cNvSpPr/>
          <p:nvPr/>
        </p:nvSpPr>
        <p:spPr>
          <a:xfrm>
            <a:off x="3071813" y="928688"/>
            <a:ext cx="2714625" cy="1327150"/>
          </a:xfrm>
          <a:prstGeom prst="cloudCallout">
            <a:avLst>
              <a:gd name="adj1" fmla="val 2081"/>
              <a:gd name="adj2" fmla="val 1085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Экологические уголки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6715125" y="4143375"/>
            <a:ext cx="2071688" cy="1571625"/>
          </a:xfrm>
          <a:prstGeom prst="cloudCallout">
            <a:avLst>
              <a:gd name="adj1" fmla="val -84149"/>
              <a:gd name="adj2" fmla="val -809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/>
              <a:t>Технические средства: компьютер, муз. центр и т.д.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3071813" y="4286250"/>
            <a:ext cx="3143250" cy="1714500"/>
          </a:xfrm>
          <a:prstGeom prst="wedgeEllipseCallout">
            <a:avLst>
              <a:gd name="adj1" fmla="val -2179"/>
              <a:gd name="adj2" fmla="val -74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/>
              <a:t>Методический инструментарий ( конспекты занятий, сценарии праздников и развлечений, картотека дидактических игр и т.д.)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285750" y="4286250"/>
            <a:ext cx="2071688" cy="1714500"/>
          </a:xfrm>
          <a:prstGeom prst="cloudCallout">
            <a:avLst>
              <a:gd name="adj1" fmla="val 97914"/>
              <a:gd name="adj2" fmla="val -83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/>
              <a:t>Подборка худ. литературы, иллюстраций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14290"/>
            <a:ext cx="45220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Ожидаемые результаты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857232"/>
            <a:ext cx="3429024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Для детей: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 err="1">
                <a:latin typeface="+mn-lt"/>
                <a:cs typeface="+mn-cs"/>
              </a:rPr>
              <a:t>Сформированность</a:t>
            </a:r>
            <a:r>
              <a:rPr lang="ru-RU" sz="1400" dirty="0">
                <a:latin typeface="+mn-lt"/>
                <a:cs typeface="+mn-cs"/>
              </a:rPr>
              <a:t> представлений о лесе, как о сообществе растений и животных; о неразрывной связи человека и природы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 err="1">
                <a:latin typeface="+mn-lt"/>
                <a:cs typeface="+mn-cs"/>
              </a:rPr>
              <a:t>Сформированность</a:t>
            </a:r>
            <a:r>
              <a:rPr lang="ru-RU" sz="1400" dirty="0">
                <a:latin typeface="+mn-lt"/>
                <a:cs typeface="+mn-cs"/>
              </a:rPr>
              <a:t> первоначальных навыков экологически грамотного и безопасного поведения в природе 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Ответственное отношение детей к окружающей среде (от этого зависит свое здоровье)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Вовлечение в творческую деятельность каждого ребенка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Развитие познавательного интереса к природе, коммуникативных навыков, навыков взаимодействия и сотрудничества.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2285992"/>
            <a:ext cx="4143404" cy="24314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Для педагогов: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Повышение теоретического уровня и профессионализма педагогов.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Внедрение инновационных технологий, современных форм и новых методов работы по эколого-познавательной деятельности дошкольников.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Личностный и профессиональный рост.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Самореализация.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000108"/>
            <a:ext cx="3893182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Для родителей: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Повышение уровня экологического сознания.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latin typeface="+mn-lt"/>
                <a:cs typeface="+mn-cs"/>
              </a:rPr>
              <a:t>Активное участие в жизнедеятельности ДОУ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2195513" y="4581525"/>
            <a:ext cx="44958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357166"/>
            <a:ext cx="8072494" cy="563231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             В лесу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Я с утра в лесу гуляю.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От росы я весь промок.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Но зато теперь я знаю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Про березку и про мох.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Про малину, ежевику,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Про ежа и про ежиху,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У которых за ежат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Все иголочки дрожат.</a:t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                                       </a:t>
            </a: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Н. Матвеева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500063" y="285750"/>
            <a:ext cx="8358187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информационно-познавательный, творческий.</a:t>
            </a:r>
          </a:p>
          <a:p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долгосрочный (в течение года).</a:t>
            </a:r>
            <a:endParaRPr lang="ru-RU" sz="1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Дети 5 – 7 лет</a:t>
            </a:r>
          </a:p>
          <a:p>
            <a:pPr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Воспитатели                                                                                    Родители                                                                                            </a:t>
            </a:r>
          </a:p>
          <a:p>
            <a:pPr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lang="ru-RU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несформированность  у детей представлений о том, что лес </a:t>
            </a: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сообщество растений и животных, проживающих вместе на одной территории  ( жизнь всех лесных обитателей зависит друг от друга) ; о неразрывной связи человека и природы.</a:t>
            </a:r>
            <a:endParaRPr lang="ru-RU" sz="1400"/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85728"/>
            <a:ext cx="2467743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проекта:</a:t>
            </a:r>
            <a:endParaRPr lang="ru-RU" sz="20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071546"/>
            <a:ext cx="4384855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r>
              <a:rPr lang="ru-RU" sz="20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1857364"/>
            <a:ext cx="3192157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1785938" y="2214563"/>
            <a:ext cx="1428750" cy="500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00688" y="2214563"/>
            <a:ext cx="1785937" cy="500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501357" y="2356644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857224" y="4929198"/>
            <a:ext cx="1776577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ПРОБЛЕМА:</a:t>
            </a:r>
          </a:p>
        </p:txBody>
      </p:sp>
      <p:pic>
        <p:nvPicPr>
          <p:cNvPr id="15374" name="Picture 14" descr="get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781300"/>
            <a:ext cx="2016125" cy="1511300"/>
          </a:xfrm>
          <a:prstGeom prst="rect">
            <a:avLst/>
          </a:prstGeom>
          <a:noFill/>
        </p:spPr>
      </p:pic>
      <p:pic>
        <p:nvPicPr>
          <p:cNvPr id="15375" name="Picture 15" descr="getImage 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565400"/>
            <a:ext cx="2159000" cy="1619250"/>
          </a:xfrm>
          <a:prstGeom prst="rect">
            <a:avLst/>
          </a:prstGeom>
          <a:noFill/>
        </p:spPr>
      </p:pic>
      <p:pic>
        <p:nvPicPr>
          <p:cNvPr id="15377" name="Picture 17" descr="116-detskij-sad-besedy-s-roditelyam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2708275"/>
            <a:ext cx="226695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682" y="1786719"/>
            <a:ext cx="5301734" cy="35752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Данный проект поможет педагогам в работе с детьми по теме «Лес- это дом для многих жильцов», с родителями – в работе по привлечению их в педагогический процесс, детям – не только получить и систематизировать свои знания о лесе, но и раскрыть свои творческие способности, повысить уровень коммуникативного  общения.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Итогом этого проекта будет совместная работа  - родителей-детей-педагогов по созданию в экологической комнате «Уголка леса».</a:t>
            </a:r>
            <a:endParaRPr lang="ru-RU" sz="1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785794"/>
            <a:ext cx="7786742" cy="55707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ЦЕЛИ:</a:t>
            </a:r>
            <a:r>
              <a:rPr lang="ru-RU" sz="2000" b="1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>формировать у детей представление о том, что лес – это  сообщество растений и животных, проживающих вместе на одной территории (жизнь всех лесных обитателей зависит друг от друга);  о том ,  что человек и природа не могут существовать друг без друга; развитие познавательных и творческих способностей детей , навыков взаимодействия и сотрудничества</a:t>
            </a:r>
            <a:r>
              <a:rPr lang="ru-RU" dirty="0">
                <a:latin typeface="+mn-lt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ЗАДАЧИ: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latin typeface="+mn-lt"/>
                <a:cs typeface="+mn-cs"/>
              </a:rPr>
              <a:t>Организация соответствующей предметно-развивающей среды (создание «Уголка леса»);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latin typeface="+mn-lt"/>
                <a:cs typeface="+mn-cs"/>
              </a:rPr>
              <a:t>Формировать у детей представление о лесе;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latin typeface="+mn-lt"/>
                <a:cs typeface="+mn-cs"/>
              </a:rPr>
              <a:t>Развивать познавательные и творческие способности детей;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latin typeface="+mn-lt"/>
                <a:cs typeface="+mn-cs"/>
              </a:rPr>
              <a:t>Развивать интерес и любовь к природе;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latin typeface="+mn-lt"/>
                <a:cs typeface="+mn-cs"/>
              </a:rPr>
              <a:t>Развивать у детей воображение, речь, фантазию, мышление умение анализировать, сравнивать и обобщать;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dirty="0">
                <a:latin typeface="+mn-lt"/>
                <a:cs typeface="+mn-cs"/>
              </a:rPr>
              <a:t>Вовлечь в учебно-воспитательный процесс родителей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31886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Перечень форм и методов реализации проекта</a:t>
            </a:r>
          </a:p>
        </p:txBody>
      </p:sp>
      <p:pic>
        <p:nvPicPr>
          <p:cNvPr id="3" name="Рисунок 2" descr="1238843368_little_forest_friends_by_diewolf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8466" y="1203306"/>
            <a:ext cx="4349000" cy="49003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Облако 3"/>
          <p:cNvSpPr/>
          <p:nvPr/>
        </p:nvSpPr>
        <p:spPr>
          <a:xfrm>
            <a:off x="285750" y="1285875"/>
            <a:ext cx="2286000" cy="12144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Игры - путешествия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6072188" y="1071563"/>
            <a:ext cx="2571750" cy="12858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Игры-путешествия</a:t>
            </a:r>
          </a:p>
        </p:txBody>
      </p:sp>
      <p:sp>
        <p:nvSpPr>
          <p:cNvPr id="6" name="Солнце 5"/>
          <p:cNvSpPr/>
          <p:nvPr/>
        </p:nvSpPr>
        <p:spPr>
          <a:xfrm>
            <a:off x="142875" y="2643188"/>
            <a:ext cx="3071813" cy="1985962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Экскурсии в природу;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Праздники, досуги, развлечения</a:t>
            </a:r>
          </a:p>
        </p:txBody>
      </p:sp>
      <p:sp>
        <p:nvSpPr>
          <p:cNvPr id="7" name="Солнце 6"/>
          <p:cNvSpPr/>
          <p:nvPr/>
        </p:nvSpPr>
        <p:spPr>
          <a:xfrm>
            <a:off x="5786438" y="2571750"/>
            <a:ext cx="3143250" cy="2214563"/>
          </a:xfrm>
          <a:prstGeom prst="sun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Подвижные, творческие , дидактические  игры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428625" y="5000625"/>
            <a:ext cx="2143125" cy="14144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Занятия в игровой форме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286500" y="5000625"/>
            <a:ext cx="2357438" cy="15573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/>
              <a:t>Рассматрива-ние</a:t>
            </a:r>
            <a:r>
              <a:rPr lang="ru-RU" dirty="0"/>
              <a:t>, беседы, чтение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576632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Этапы реализации проекта: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928670"/>
            <a:ext cx="6790437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1 этап – подготовительный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571612"/>
            <a:ext cx="645080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2 этап – основной (реализация проекта)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428868"/>
            <a:ext cx="643471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3 этап – заключительный (презентация)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501122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 этап: подготовительный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625" y="1000125"/>
          <a:ext cx="8429625" cy="5602605"/>
        </p:xfrm>
        <a:graphic>
          <a:graphicData uri="http://schemas.openxmlformats.org/drawingml/2006/table">
            <a:tbl>
              <a:tblPr/>
              <a:tblGrid>
                <a:gridCol w="2106613"/>
                <a:gridCol w="2108200"/>
                <a:gridCol w="2406650"/>
                <a:gridCol w="1808162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Деятельность педагога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Деятельность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Взаимодействие с семьей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Примечание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96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Беседа с детьми о лесе (выявление  уровня знаний детей о лесе, как о сообществе  растений и животных).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Составление плана работы над проектом.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Сбор материала, необходимого для реализации цели проекта.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Разработка конспектов НОД,  презентаций по планируемым  темам 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Организация предметно-развивающей среды по теме проекта.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Изготовление дидактических игр, пособий и т.д.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Рассматривание иллюстративного материала по теме проекта.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Проведение родительского собрания.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Совместное обсуждение мероприятий по выполнению проекта.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 этом этапе формулируется проблема, цель  и задачи проекта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50" y="500063"/>
          <a:ext cx="8490636" cy="614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148"/>
                <a:gridCol w="2714644"/>
                <a:gridCol w="2107422"/>
                <a:gridCol w="2107422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« Лес. Царство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растений»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«Жители леса»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«Человек и природа»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Деятельность</a:t>
                      </a:r>
                    </a:p>
                    <a:p>
                      <a:pPr algn="ctr"/>
                      <a:r>
                        <a:rPr lang="ru-RU" dirty="0" smtClean="0"/>
                        <a:t>педагога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dirty="0" smtClean="0"/>
                        <a:t> Беседы, занятия с детьми познавательного характера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«Что такое лес?» (запуск темы)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Какую пользу приносит лес?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Научитесь беречь лес !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Растения – пища животных и человека.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«Какие бывают леса?»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«Деревья и кустарники наших лесов»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-«Деревья наши друзья»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«Грибы»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«Ягоды»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«Лекарственные и ядовитые растения» или игра – путешествие в страну             « Полезных и вредных растений»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«Охрана растений. Красная книга»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«Кто живет  в лесу?»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«Зачем волкам нужны зайцы?»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«Как дикие звери готовятся к зиме»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Перелетные и зимующие птицы»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«Хорошо ли жить в царстве пернатых»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«Почему появились редкие птицы. Красная книга»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-«Охрана животных.  Красная книга» 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«Насекомые» и др.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«Знакомство с профессией лесника»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«Мы друзья природы»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«Охрана леса»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«Как люди помогают лесным обитателям»</a:t>
                      </a:r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dirty="0" smtClean="0"/>
                        <a:t> </a:t>
                      </a:r>
                      <a:r>
                        <a:rPr lang="ru-RU" sz="1800" dirty="0" smtClean="0"/>
                        <a:t>Организация предметно-развивающей среды по заданной теме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800" dirty="0" smtClean="0"/>
                        <a:t> 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информации по темам: ««Лес. Царство растений», «Жители леса», «Человек  и природа», для родительских уголков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800" dirty="0" smtClean="0"/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различных выставок, конкурсов, развлечений и т.д.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создание презентаций для занятий с детьми ( «Ягоды», Грибы», Лес и его звуки» …. ) и др.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8596" y="0"/>
            <a:ext cx="821537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2 этап: основной (реализация проекта)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1459</Words>
  <Application>Microsoft Office PowerPoint</Application>
  <PresentationFormat>Экран (4:3)</PresentationFormat>
  <Paragraphs>263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Aser</cp:lastModifiedBy>
  <cp:revision>34</cp:revision>
  <dcterms:created xsi:type="dcterms:W3CDTF">2011-11-30T07:21:48Z</dcterms:created>
  <dcterms:modified xsi:type="dcterms:W3CDTF">2019-01-04T14:22:56Z</dcterms:modified>
</cp:coreProperties>
</file>