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86" r:id="rId3"/>
    <p:sldId id="266" r:id="rId4"/>
    <p:sldId id="283" r:id="rId5"/>
    <p:sldId id="287" r:id="rId6"/>
    <p:sldId id="277" r:id="rId7"/>
    <p:sldId id="279" r:id="rId8"/>
    <p:sldId id="288" r:id="rId9"/>
    <p:sldId id="281" r:id="rId10"/>
    <p:sldId id="289" r:id="rId11"/>
    <p:sldId id="272" r:id="rId12"/>
    <p:sldId id="291" r:id="rId13"/>
    <p:sldId id="273" r:id="rId14"/>
    <p:sldId id="267" r:id="rId15"/>
    <p:sldId id="285" r:id="rId16"/>
    <p:sldId id="276" r:id="rId17"/>
    <p:sldId id="269" r:id="rId18"/>
    <p:sldId id="275" r:id="rId19"/>
    <p:sldId id="284" r:id="rId20"/>
    <p:sldId id="278" r:id="rId21"/>
    <p:sldId id="292" r:id="rId22"/>
    <p:sldId id="293" r:id="rId23"/>
    <p:sldId id="264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14" autoAdjust="0"/>
    <p:restoredTop sz="94660"/>
  </p:normalViewPr>
  <p:slideViewPr>
    <p:cSldViewPr>
      <p:cViewPr>
        <p:scale>
          <a:sx n="100" d="100"/>
          <a:sy n="100" d="100"/>
        </p:scale>
        <p:origin x="-32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C4CDE-698D-49E8-9A70-D11BA7B36C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44EB5-1EF5-461E-B6ED-FE44845762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B39C1E-C0A9-46C3-8D16-6AEA95C118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039E7-C43C-468E-B197-D8C0E10519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3250F-275C-4FB4-BDF2-3F96A5A8C5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9A8E9-1F20-4D41-8150-DE3C153D3D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30001-07C6-4196-87CD-4DE55A0579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2CBAD-144D-435A-87AF-D572F58FFA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B28B1-0D55-4EDC-BDB8-9E7B3D8695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3047C-8C01-4121-A429-8A76B410BD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4DCFF8-2AB8-47BF-B296-91A1E08149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F7ABE-978A-427B-981E-11109C46F9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 smtClean="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2EEDD9BF-3A6B-4089-B628-EC28116DB2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86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7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Georg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Georg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Georg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Georgia" pitchFamily="18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5" descr="C:\Users\Public\Pictures\Sample Pictures\Flag_of_Belarus.svg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57290" y="928670"/>
            <a:ext cx="6929486" cy="3464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14480" y="1428736"/>
            <a:ext cx="6400800" cy="1500206"/>
          </a:xfrm>
        </p:spPr>
        <p:txBody>
          <a:bodyPr/>
          <a:lstStyle/>
          <a:p>
            <a:r>
              <a:rPr lang="ru-RU" b="1" dirty="0" smtClean="0"/>
              <a:t>Экскурсия </a:t>
            </a:r>
          </a:p>
          <a:p>
            <a:r>
              <a:rPr lang="ru-RU" b="1" dirty="0" smtClean="0"/>
              <a:t>по </a:t>
            </a:r>
          </a:p>
          <a:p>
            <a:r>
              <a:rPr lang="ru-RU" b="1" dirty="0" smtClean="0"/>
              <a:t>Беловежской пуще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07885" y="56576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00134" y="4643446"/>
            <a:ext cx="7643866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Автор проекта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учащаяся 3 – г класса Данилова Екатерина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Руководитель проекта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Лысенко Наталья Ивановна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43174" y="0"/>
            <a:ext cx="42517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МКОУ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Лахденпохская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СОШ»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43372" y="6072206"/>
            <a:ext cx="16023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Лахденпохья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2017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500063" y="500063"/>
            <a:ext cx="80724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latin typeface="Verdana" pitchFamily="34" charset="0"/>
              </a:rPr>
              <a:t>Животный мир</a:t>
            </a:r>
            <a:endParaRPr lang="ru-RU" sz="2800" b="1" dirty="0">
              <a:latin typeface="Verdana" pitchFamily="34" charset="0"/>
            </a:endParaRPr>
          </a:p>
        </p:txBody>
      </p:sp>
      <p:pic>
        <p:nvPicPr>
          <p:cNvPr id="3" name="Picture 2" descr="http://ok.ya1.ru/uploads/posts/2010-09/1283495915_normal_animals04-kopiy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1500174"/>
            <a:ext cx="2428892" cy="1943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http://t0.gstatic.com/images?q=tbn:ANd9GcSvOkeGkFxuTxAeS_NNDje6gJjE-zM5oSvAqsYdjyrF68XBfCrX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85852" y="3714752"/>
            <a:ext cx="1752348" cy="1824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http://upload.wikimedia.org/wikipedia/commons/thumb/1/1d/Moose_in_lake.jpg/250px-Moose_in_lake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86512" y="1500174"/>
            <a:ext cx="2428892" cy="1853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http://festival.1september.ru/articles/103237/img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643306" y="3643314"/>
            <a:ext cx="1928826" cy="1935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0" descr="http://t0.gstatic.com/images?q=tbn:ANd9GcTbZQ56DBR_WXP3POlw8AbQOiWfBrjI5I43fX8LNbzQW6qRcXE13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072198" y="3786190"/>
            <a:ext cx="2428892" cy="1792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 descr="http://geoman.ru/books/item/f00/s00/z0000056/pic/000476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500430" y="1500174"/>
            <a:ext cx="2431891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1214414" y="5934670"/>
            <a:ext cx="75009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Обитает 59 видов млекопитающих, 225 видов птиц, 7 видов пресмыкающихся, 11 видов земноводных и 24 вида рыб.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6"/>
          <p:cNvSpPr txBox="1">
            <a:spLocks/>
          </p:cNvSpPr>
          <p:nvPr/>
        </p:nvSpPr>
        <p:spPr>
          <a:xfrm>
            <a:off x="0" y="0"/>
            <a:ext cx="3178696" cy="928686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медведи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6"/>
          <p:cNvSpPr txBox="1">
            <a:spLocks/>
          </p:cNvSpPr>
          <p:nvPr/>
        </p:nvSpPr>
        <p:spPr>
          <a:xfrm>
            <a:off x="762000" y="579438"/>
            <a:ext cx="3178696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Заголовок 6"/>
          <p:cNvSpPr txBox="1">
            <a:spLocks/>
          </p:cNvSpPr>
          <p:nvPr/>
        </p:nvSpPr>
        <p:spPr>
          <a:xfrm flipH="1">
            <a:off x="7143768" y="5995052"/>
            <a:ext cx="1643074" cy="862948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козы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Текст 2"/>
          <p:cNvSpPr txBox="1">
            <a:spLocks/>
          </p:cNvSpPr>
          <p:nvPr/>
        </p:nvSpPr>
        <p:spPr bwMode="auto">
          <a:xfrm>
            <a:off x="571472" y="6107112"/>
            <a:ext cx="4040188" cy="75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547688" marR="0" lvl="0" indent="-4111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Пятнистые олени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635896" y="116632"/>
            <a:ext cx="2141430" cy="7395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кабаны</a:t>
            </a:r>
            <a:endParaRPr lang="ru-RU" dirty="0"/>
          </a:p>
        </p:txBody>
      </p:sp>
      <p:sp>
        <p:nvSpPr>
          <p:cNvPr id="13" name="Текст 2"/>
          <p:cNvSpPr txBox="1">
            <a:spLocks/>
          </p:cNvSpPr>
          <p:nvPr/>
        </p:nvSpPr>
        <p:spPr bwMode="auto">
          <a:xfrm>
            <a:off x="4716016" y="3068960"/>
            <a:ext cx="1828800" cy="75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547688" marR="0" lvl="0" indent="-4111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Еноты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C:\Documents and Settings\дом\Мои документы\Мои рисунки\Рисунок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80728"/>
            <a:ext cx="2520280" cy="4196402"/>
          </a:xfrm>
          <a:prstGeom prst="rect">
            <a:avLst/>
          </a:prstGeom>
          <a:noFill/>
        </p:spPr>
      </p:pic>
      <p:pic>
        <p:nvPicPr>
          <p:cNvPr id="1027" name="Picture 3" descr="C:\Documents and Settings\дом\Мои документы\Мои рисунки\Рисунок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2204864"/>
            <a:ext cx="2339348" cy="3896015"/>
          </a:xfrm>
          <a:prstGeom prst="rect">
            <a:avLst/>
          </a:prstGeom>
          <a:noFill/>
        </p:spPr>
      </p:pic>
      <p:pic>
        <p:nvPicPr>
          <p:cNvPr id="1028" name="Picture 4" descr="C:\Documents and Settings\дом\Мои документы\Мои рисунки\Рисунок7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764704"/>
            <a:ext cx="3738332" cy="2244668"/>
          </a:xfrm>
          <a:prstGeom prst="rect">
            <a:avLst/>
          </a:prstGeom>
          <a:noFill/>
        </p:spPr>
      </p:pic>
      <p:pic>
        <p:nvPicPr>
          <p:cNvPr id="1029" name="Picture 5" descr="C:\Documents and Settings\дом\Мои документы\Мои рисунки\Рисунок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3501008"/>
            <a:ext cx="1934269" cy="3208239"/>
          </a:xfrm>
          <a:prstGeom prst="rect">
            <a:avLst/>
          </a:prstGeom>
          <a:noFill/>
        </p:spPr>
      </p:pic>
      <p:pic>
        <p:nvPicPr>
          <p:cNvPr id="1030" name="Picture 6" descr="C:\Documents and Settings\дом\Мои документы\Мои рисунки\Рисунок9.jp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20272" y="3092128"/>
            <a:ext cx="1911765" cy="3183906"/>
          </a:xfrm>
          <a:prstGeom prst="rect">
            <a:avLst/>
          </a:prstGeom>
          <a:noFill/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357166"/>
            <a:ext cx="41433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Он могучий и с рогами,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шерстяной жилетке,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спине огромный горб,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Ест траву и ветки!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357422" y="2071678"/>
            <a:ext cx="32861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Чем-то на быка похож,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Только помощнее,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Обитает он в лесу,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Бороду имеет!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3929066"/>
            <a:ext cx="450059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Хоть огромен этот зверь,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Очень он подвижен,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 двух метров в высоту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лёгкостью осилит!</a:t>
            </a:r>
          </a:p>
          <a:p>
            <a:pPr algn="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В.А. Леонов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786578" y="2500306"/>
            <a:ext cx="14895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Е=У</a:t>
            </a:r>
            <a:endParaRPr lang="ru-RU" sz="5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6500826" y="5143512"/>
            <a:ext cx="2215284" cy="1565072"/>
            <a:chOff x="3142535" y="4864324"/>
            <a:chExt cx="1857388" cy="1569660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3786182" y="4929198"/>
              <a:ext cx="571504" cy="120032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7200" b="0" cap="none" spc="0" dirty="0" smtClean="0">
                  <a:ln w="10160">
                    <a:solidFill>
                      <a:schemeClr val="accent1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32000" dir="5400000" algn="tl">
                      <a:srgbClr val="000000">
                        <a:alpha val="30000"/>
                      </a:srgbClr>
                    </a:outerShdw>
                  </a:effectLst>
                </a:rPr>
                <a:t>А</a:t>
              </a:r>
              <a:endParaRPr lang="ru-RU" sz="7200" b="0" cap="none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 rot="2617272">
              <a:off x="3142535" y="4864324"/>
              <a:ext cx="1857388" cy="156966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9600" dirty="0" smtClean="0">
                  <a:ln w="10160">
                    <a:solidFill>
                      <a:schemeClr val="accent1"/>
                    </a:solidFill>
                    <a:prstDash val="solid"/>
                  </a:ln>
                  <a:solidFill>
                    <a:srgbClr val="FF0000"/>
                  </a:solidFill>
                  <a:effectLst>
                    <a:outerShdw blurRad="38100" dist="32000" dir="5400000" algn="tl">
                      <a:srgbClr val="000000">
                        <a:alpha val="30000"/>
                      </a:srgbClr>
                    </a:outerShdw>
                  </a:effectLst>
                </a:rPr>
                <a:t>/</a:t>
              </a:r>
              <a:endParaRPr lang="ru-RU" sz="9600" b="0" cap="none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</p:grpSp>
      <p:pic>
        <p:nvPicPr>
          <p:cNvPr id="1026" name="Picture 2" descr="C:\Documents and Settings\Дом\Рабочий стол\для Лысенко\zebra_328_3_outlin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715140" y="3500438"/>
            <a:ext cx="1667518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p000002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25" y="1428737"/>
            <a:ext cx="7000924" cy="4477674"/>
          </a:xfrm>
          <a:prstGeom prst="rect">
            <a:avLst/>
          </a:prstGeom>
          <a:noFill/>
        </p:spPr>
      </p:pic>
      <p:sp>
        <p:nvSpPr>
          <p:cNvPr id="3" name="Заголовок 3"/>
          <p:cNvSpPr txBox="1">
            <a:spLocks/>
          </p:cNvSpPr>
          <p:nvPr/>
        </p:nvSpPr>
        <p:spPr>
          <a:xfrm>
            <a:off x="457200" y="27305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Добро пожаловать!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Удивительный зверь пущи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186238" cy="1108069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dirty="0" smtClean="0"/>
              <a:t>самое  крупное и самое  могучее  животное Европы!</a:t>
            </a:r>
            <a:endParaRPr lang="ru-RU" sz="20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1179507"/>
          </a:xfrm>
        </p:spPr>
        <p:txBody>
          <a:bodyPr>
            <a:normAutofit fontScale="85000" lnSpcReduction="20000"/>
          </a:bodyPr>
          <a:lstStyle/>
          <a:p>
            <a:pPr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900" dirty="0" smtClean="0"/>
              <a:t>На  воле  живет  более 350  зубров</a:t>
            </a:r>
          </a:p>
          <a:p>
            <a:pPr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1900" dirty="0" smtClean="0"/>
          </a:p>
          <a:p>
            <a:pPr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900" dirty="0" smtClean="0"/>
              <a:t>Это самая большая  дикая популяция в мире!</a:t>
            </a:r>
            <a:endParaRPr lang="ru-RU" sz="1900" dirty="0"/>
          </a:p>
        </p:txBody>
      </p:sp>
      <p:pic>
        <p:nvPicPr>
          <p:cNvPr id="1026" name="Picture 2" descr="C:\Documents and Settings\дом\Мои документы\Мои рисунки\Рисунок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068960"/>
            <a:ext cx="3816424" cy="2291558"/>
          </a:xfrm>
          <a:prstGeom prst="rect">
            <a:avLst/>
          </a:prstGeom>
          <a:noFill/>
        </p:spPr>
      </p:pic>
      <p:pic>
        <p:nvPicPr>
          <p:cNvPr id="1027" name="Picture 3" descr="C:\Documents and Settings\дом\Мои документы\Мои рисунки\Рисунок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068960"/>
            <a:ext cx="4077419" cy="244827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4"/>
          <p:cNvSpPr txBox="1">
            <a:spLocks/>
          </p:cNvSpPr>
          <p:nvPr/>
        </p:nvSpPr>
        <p:spPr>
          <a:xfrm>
            <a:off x="2143108" y="4429132"/>
            <a:ext cx="4714908" cy="207170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47688" marR="0" lvl="0" indent="-411163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Больше 3-х метров в длину</a:t>
            </a:r>
          </a:p>
          <a:p>
            <a:pPr marL="547688" marR="0" lvl="0" indent="-411163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lang="ru-RU" sz="2400" dirty="0" smtClean="0">
                <a:latin typeface="+mn-lt"/>
                <a:cs typeface="+mn-cs"/>
              </a:rPr>
              <a:t>Около 2-х метров в высоту</a:t>
            </a:r>
          </a:p>
          <a:p>
            <a:pPr marL="547688" marR="0" lvl="0" indent="-411163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Вес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- около 1 тонны</a:t>
            </a:r>
          </a:p>
          <a:p>
            <a:pPr marL="547688" marR="0" lvl="0" indent="-411163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lang="ru-RU" sz="2400" dirty="0" smtClean="0">
                <a:latin typeface="+mn-lt"/>
                <a:cs typeface="+mn-cs"/>
              </a:rPr>
              <a:t>Скорость  -  до 70 км/ч</a:t>
            </a:r>
            <a:endParaRPr kumimoji="0" lang="ru-RU" sz="24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7688" marR="0" lvl="0" indent="-411163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 descr="C:\Documents and Settings\дом\Мои документы\Мои рисунки\Рисунок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124744"/>
            <a:ext cx="3756603" cy="30401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6веорвр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187624" y="1340768"/>
            <a:ext cx="6840487" cy="4877142"/>
          </a:xfrm>
          <a:prstGeom prst="rect">
            <a:avLst/>
          </a:prstGeom>
          <a:noFill/>
          <a:ln/>
        </p:spPr>
      </p:pic>
      <p:sp>
        <p:nvSpPr>
          <p:cNvPr id="3" name="Прямоугольник 2"/>
          <p:cNvSpPr/>
          <p:nvPr/>
        </p:nvSpPr>
        <p:spPr>
          <a:xfrm>
            <a:off x="1547664" y="692696"/>
            <a:ext cx="57606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Georgia" pitchFamily="18" charset="0"/>
              </a:rPr>
              <a:t>Музей природы</a:t>
            </a:r>
            <a:endParaRPr lang="ru-RU" sz="36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14290"/>
            <a:ext cx="758669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Резиденция белорусского </a:t>
            </a:r>
            <a:br>
              <a:rPr lang="ru-RU" dirty="0" smtClean="0"/>
            </a:br>
            <a:r>
              <a:rPr lang="ru-RU" dirty="0" smtClean="0"/>
              <a:t>Деда Мороза</a:t>
            </a:r>
            <a:endParaRPr lang="ru-RU" dirty="0"/>
          </a:p>
        </p:txBody>
      </p:sp>
      <p:pic>
        <p:nvPicPr>
          <p:cNvPr id="21509" name="Содержимое 7" descr="2015-06-21 13.57.31.jpg"/>
          <p:cNvPicPr>
            <a:picLocks noGrp="1" noChangeAspect="1"/>
          </p:cNvPicPr>
          <p:nvPr>
            <p:ph sz="quarter" idx="4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00034" y="1500174"/>
            <a:ext cx="2643206" cy="4407203"/>
          </a:xfrm>
        </p:spPr>
      </p:pic>
      <p:pic>
        <p:nvPicPr>
          <p:cNvPr id="3074" name="Picture 2" descr="C:\Documents and Settings\Дом\Рабочий стол\для Лысенко\7_gnomov_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86182" y="2071678"/>
            <a:ext cx="5000660" cy="3750496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1053"/>
          <p:cNvPicPr>
            <a:picLocks noChangeAspect="1" noChangeArrowheads="1"/>
          </p:cNvPicPr>
          <p:nvPr/>
        </p:nvPicPr>
        <p:blipFill>
          <a:blip r:embed="rId2" cstate="screen"/>
          <a:srcRect t="3438" b="7428"/>
          <a:stretch>
            <a:fillRect/>
          </a:stretch>
        </p:blipFill>
        <p:spPr>
          <a:xfrm>
            <a:off x="3000364" y="285728"/>
            <a:ext cx="5866980" cy="378621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357158" y="6215082"/>
            <a:ext cx="66437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Мельница, которая перемалывает все плохие поступки. </a:t>
            </a:r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1214422"/>
            <a:ext cx="3214710" cy="4986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44" y="428604"/>
            <a:ext cx="2928958" cy="5505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Содержимое 9" descr="2015-06-21 13.55.49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214810" y="214290"/>
            <a:ext cx="1937236" cy="322782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14282" y="5643578"/>
            <a:ext cx="30718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 40-метровая елка, которой уже 120 лет!</a:t>
            </a:r>
            <a:endParaRPr lang="ru-RU" dirty="0"/>
          </a:p>
        </p:txBody>
      </p:sp>
      <p:pic>
        <p:nvPicPr>
          <p:cNvPr id="2050" name="Picture 2" descr="C:\Documents and Settings\дом\Мои документы\Мои рисунки\Рисунок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3501008"/>
            <a:ext cx="4824536" cy="3188529"/>
          </a:xfrm>
          <a:prstGeom prst="rect">
            <a:avLst/>
          </a:prstGeom>
          <a:noFill/>
        </p:spPr>
      </p:pic>
      <p:pic>
        <p:nvPicPr>
          <p:cNvPr id="3" name="Picture 3" descr="C:\Documents and Settings\дом\Мои документы\Мои рисунки\Рисунок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260648"/>
            <a:ext cx="1955800" cy="2990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2643182"/>
            <a:ext cx="15716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28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4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57422" y="357166"/>
            <a:ext cx="635798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рассказать своим одноклассникам о национальном парке Беларуси с помощью виртуальной экскурсии по парку, познакомить их с некоторыми удивительными фактами из истории парка «Беловежская пуща».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285728"/>
            <a:ext cx="15716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28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Цель: </a:t>
            </a:r>
            <a:endParaRPr lang="ru-RU" sz="2800" b="1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28860" y="2795349"/>
            <a:ext cx="607223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/>
              <a:t>- Составить план экскурсии.  </a:t>
            </a:r>
          </a:p>
          <a:p>
            <a:pPr lvl="0"/>
            <a:r>
              <a:rPr lang="ru-RU" dirty="0" smtClean="0"/>
              <a:t>- Отобрать самую интересную информацию о Беловежской пуще из того материала, над которым работала в прошлом году.</a:t>
            </a:r>
          </a:p>
          <a:p>
            <a:pPr lvl="0"/>
            <a:r>
              <a:rPr lang="ru-RU" dirty="0" smtClean="0"/>
              <a:t>- Подготовить компьютерную презентацию «Экскурсия по Беловежской пуще», используя личные фото, воспоминания и впечатления, а также информацию из книги-путеводителя, интернета.</a:t>
            </a:r>
          </a:p>
          <a:p>
            <a:pPr lvl="0"/>
            <a:r>
              <a:rPr lang="ru-RU" dirty="0" smtClean="0"/>
              <a:t>- Выучить материалы экскурсии, чтобы выступить в роли экскурсовода.</a:t>
            </a:r>
          </a:p>
          <a:p>
            <a:pPr lvl="0"/>
            <a:r>
              <a:rPr lang="ru-RU" dirty="0" smtClean="0"/>
              <a:t>- Подготовить небольшую викторину о Беловежской пуще.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91680" y="188640"/>
            <a:ext cx="3845925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Georgia" pitchFamily="18" charset="0"/>
              </a:rPr>
              <a:t>Беловежская пуща</a:t>
            </a:r>
          </a:p>
          <a:p>
            <a:endParaRPr lang="ru-RU" sz="2800" b="1" dirty="0"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764704"/>
            <a:ext cx="54726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latin typeface="Georgia" pitchFamily="18" charset="0"/>
              </a:rPr>
              <a:t>Слова:Н</a:t>
            </a:r>
            <a:r>
              <a:rPr lang="ru-RU" b="1" dirty="0" smtClean="0">
                <a:latin typeface="Georgia" pitchFamily="18" charset="0"/>
              </a:rPr>
              <a:t>. Добронравов		</a:t>
            </a:r>
          </a:p>
          <a:p>
            <a:r>
              <a:rPr lang="ru-RU" b="1" dirty="0" smtClean="0">
                <a:latin typeface="Georgia" pitchFamily="18" charset="0"/>
              </a:rPr>
              <a:t> Музыка: А. </a:t>
            </a:r>
            <a:r>
              <a:rPr lang="ru-RU" b="1" dirty="0" err="1" smtClean="0">
                <a:latin typeface="Georgia" pitchFamily="18" charset="0"/>
              </a:rPr>
              <a:t>Пахмутова</a:t>
            </a:r>
            <a:endParaRPr lang="ru-RU" b="1" dirty="0" smtClean="0"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1428736"/>
            <a:ext cx="471601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Заповедный напев, заповедная даль.</a:t>
            </a:r>
            <a:br>
              <a:rPr lang="ru-RU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Свет хрустальной зари, свет, над миром встающий.</a:t>
            </a:r>
            <a:br>
              <a:rPr lang="ru-RU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Мне понятна твоя вековая печаль,</a:t>
            </a:r>
            <a:br>
              <a:rPr lang="ru-RU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Беловежская пуща, Беловежская пуща.</a:t>
            </a:r>
            <a:br>
              <a:rPr lang="ru-RU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/>
            </a:r>
            <a:br>
              <a:rPr lang="ru-RU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Здесь забытый давно наш родительский кров.</a:t>
            </a:r>
            <a:br>
              <a:rPr lang="ru-RU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И, услышав порой голос предков зовущий,</a:t>
            </a:r>
            <a:br>
              <a:rPr lang="ru-RU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Серой птицей лесной из далеких веков</a:t>
            </a:r>
            <a:br>
              <a:rPr lang="ru-RU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Я к тебе прилетаю, Беловежская пуща.</a:t>
            </a:r>
            <a:br>
              <a:rPr lang="ru-RU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/>
            </a:r>
            <a:br>
              <a:rPr lang="ru-RU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Многолетних дубов величавая стать.</a:t>
            </a:r>
            <a:br>
              <a:rPr lang="ru-RU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Отрок-ландыш в тени, чей-то клад стерегущий:</a:t>
            </a:r>
            <a:br>
              <a:rPr lang="ru-RU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Дети зубров твоих не хотят вымирать,</a:t>
            </a:r>
            <a:br>
              <a:rPr lang="ru-RU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Беловежская пуща, Беловежская пуща.</a:t>
            </a:r>
            <a:br>
              <a:rPr lang="ru-RU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/>
            </a:r>
            <a:br>
              <a:rPr lang="ru-RU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Неприметной тропой пробираюсь к ручью,</a:t>
            </a:r>
            <a:br>
              <a:rPr lang="ru-RU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Где трава высока, там, где заросли гуще.</a:t>
            </a:r>
            <a:br>
              <a:rPr lang="ru-RU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Как олени с колен, пью святую твою</a:t>
            </a:r>
            <a:br>
              <a:rPr lang="ru-RU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Родниковую правду, Беловежская пуща.</a:t>
            </a:r>
            <a:br>
              <a:rPr lang="ru-RU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/>
            </a:r>
            <a:br>
              <a:rPr lang="ru-RU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У высоких берез свое сердце согрев,</a:t>
            </a:r>
            <a:br>
              <a:rPr lang="ru-RU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Унесу я с собой, в утешенье живущим,</a:t>
            </a:r>
            <a:br>
              <a:rPr lang="ru-RU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Твой заветный напев, чудотворный напев,</a:t>
            </a:r>
            <a:br>
              <a:rPr lang="ru-RU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Беловежская пуща, Беловежская пуща.</a:t>
            </a:r>
            <a:endParaRPr lang="ru-RU" sz="1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8" name="Picture 5" descr="Картинка 9 из 1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12160" y="188640"/>
            <a:ext cx="2839456" cy="3356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C:\Users\Учитель\Desktop\61304818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5976" y="3645024"/>
            <a:ext cx="4537639" cy="30243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1670" y="214290"/>
            <a:ext cx="4989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Викторина «Внимательный путешественник»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00034" y="856357"/>
            <a:ext cx="5774914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400" dirty="0" smtClean="0"/>
              <a:t>1) Как называется национальный парк Республики Беларусь?</a:t>
            </a:r>
          </a:p>
          <a:p>
            <a:r>
              <a:rPr lang="ru-RU" sz="1400" dirty="0" smtClean="0"/>
              <a:t>А) Белорусская пуща</a:t>
            </a:r>
          </a:p>
          <a:p>
            <a:r>
              <a:rPr lang="ru-RU" sz="1400" dirty="0" smtClean="0"/>
              <a:t>Б) Беловежская роща</a:t>
            </a:r>
          </a:p>
          <a:p>
            <a:r>
              <a:rPr lang="ru-RU" sz="1400" dirty="0" smtClean="0"/>
              <a:t>В) Беловежская пуща</a:t>
            </a:r>
          </a:p>
          <a:p>
            <a:r>
              <a:rPr lang="ru-RU" sz="1400" dirty="0" smtClean="0"/>
              <a:t> </a:t>
            </a:r>
          </a:p>
          <a:p>
            <a:r>
              <a:rPr lang="ru-RU" sz="1400" dirty="0" smtClean="0"/>
              <a:t>      2) Что означает слово пуща?</a:t>
            </a:r>
          </a:p>
          <a:p>
            <a:r>
              <a:rPr lang="ru-RU" sz="1400" dirty="0" smtClean="0"/>
              <a:t>	А) Большой и густой труднопроходимый лес</a:t>
            </a:r>
          </a:p>
          <a:p>
            <a:r>
              <a:rPr lang="ru-RU" sz="1400" dirty="0" smtClean="0"/>
              <a:t>	Б) Небольшой светлый и легкопроходимый лес</a:t>
            </a:r>
          </a:p>
          <a:p>
            <a:r>
              <a:rPr lang="ru-RU" sz="1400" dirty="0" smtClean="0"/>
              <a:t> </a:t>
            </a:r>
          </a:p>
          <a:p>
            <a:pPr lvl="0"/>
            <a:r>
              <a:rPr lang="ru-RU" sz="1400" dirty="0" smtClean="0"/>
              <a:t>3) Как звали польского короля, который первым ввел ограничения </a:t>
            </a:r>
          </a:p>
          <a:p>
            <a:pPr lvl="0"/>
            <a:r>
              <a:rPr lang="ru-RU" sz="1400" dirty="0" smtClean="0"/>
              <a:t>на добычу природных богатств на территории парка?</a:t>
            </a:r>
          </a:p>
          <a:p>
            <a:r>
              <a:rPr lang="ru-RU" sz="1400" dirty="0" smtClean="0"/>
              <a:t>А) </a:t>
            </a:r>
            <a:r>
              <a:rPr lang="ru-RU" sz="1400" dirty="0" err="1" smtClean="0"/>
              <a:t>Януш</a:t>
            </a:r>
            <a:endParaRPr lang="ru-RU" sz="1400" dirty="0" smtClean="0"/>
          </a:p>
          <a:p>
            <a:r>
              <a:rPr lang="ru-RU" sz="1400" dirty="0" smtClean="0"/>
              <a:t>Б) </a:t>
            </a:r>
            <a:r>
              <a:rPr lang="ru-RU" sz="1400" dirty="0" err="1" smtClean="0"/>
              <a:t>Яцек</a:t>
            </a:r>
            <a:endParaRPr lang="ru-RU" sz="1400" dirty="0" smtClean="0"/>
          </a:p>
          <a:p>
            <a:r>
              <a:rPr lang="ru-RU" sz="1400" dirty="0" smtClean="0"/>
              <a:t>В)</a:t>
            </a:r>
            <a:r>
              <a:rPr lang="ru-RU" sz="1400" u="sng" dirty="0" smtClean="0"/>
              <a:t> Ягайло</a:t>
            </a:r>
          </a:p>
          <a:p>
            <a:r>
              <a:rPr lang="ru-RU" dirty="0" smtClean="0"/>
              <a:t> </a:t>
            </a:r>
          </a:p>
          <a:p>
            <a:pPr lvl="0"/>
            <a:r>
              <a:rPr lang="ru-RU" sz="1400" dirty="0" smtClean="0"/>
              <a:t>4)Какой возраст у самых старых дубов Беловежской пущи?</a:t>
            </a:r>
          </a:p>
          <a:p>
            <a:r>
              <a:rPr lang="ru-RU" sz="1400" dirty="0" smtClean="0"/>
              <a:t>А</a:t>
            </a:r>
            <a:r>
              <a:rPr lang="ru-RU" sz="1400" u="sng" dirty="0" smtClean="0"/>
              <a:t>) </a:t>
            </a:r>
            <a:r>
              <a:rPr lang="ru-RU" sz="1400" dirty="0" smtClean="0"/>
              <a:t>600 лет</a:t>
            </a:r>
          </a:p>
          <a:p>
            <a:r>
              <a:rPr lang="ru-RU" sz="1400" dirty="0" smtClean="0"/>
              <a:t>Б) 400 лет</a:t>
            </a:r>
          </a:p>
          <a:p>
            <a:r>
              <a:rPr lang="ru-RU" sz="1400" dirty="0" smtClean="0"/>
              <a:t>В) 300 лет</a:t>
            </a:r>
          </a:p>
          <a:p>
            <a:r>
              <a:rPr lang="ru-RU" dirty="0" smtClean="0"/>
              <a:t> </a:t>
            </a:r>
          </a:p>
          <a:p>
            <a:pPr lvl="0"/>
            <a:r>
              <a:rPr lang="ru-RU" sz="1400" dirty="0" smtClean="0"/>
              <a:t>5) Какие леса являются самыми редкими в Европе?</a:t>
            </a:r>
          </a:p>
          <a:p>
            <a:r>
              <a:rPr lang="ru-RU" sz="1400" dirty="0" smtClean="0"/>
              <a:t>А) Дубравы, сосняки и </a:t>
            </a:r>
            <a:r>
              <a:rPr lang="ru-RU" sz="1400" dirty="0" err="1" smtClean="0"/>
              <a:t>грабняки</a:t>
            </a:r>
            <a:endParaRPr lang="ru-RU" sz="1400" dirty="0" smtClean="0"/>
          </a:p>
          <a:p>
            <a:r>
              <a:rPr lang="ru-RU" sz="1400" dirty="0" smtClean="0"/>
              <a:t>Б) Липняки, </a:t>
            </a:r>
            <a:r>
              <a:rPr lang="ru-RU" sz="1400" dirty="0" err="1" smtClean="0"/>
              <a:t>ясенники</a:t>
            </a:r>
            <a:r>
              <a:rPr lang="ru-RU" sz="1400" dirty="0" smtClean="0"/>
              <a:t> и </a:t>
            </a:r>
            <a:r>
              <a:rPr lang="ru-RU" sz="1400" dirty="0" err="1" smtClean="0"/>
              <a:t>кленовники</a:t>
            </a:r>
            <a:endParaRPr lang="ru-RU" sz="1400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714356"/>
            <a:ext cx="6715493" cy="5509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1400" dirty="0" smtClean="0"/>
              <a:t>6) Как называется самое удивительное животное пущи?</a:t>
            </a:r>
          </a:p>
          <a:p>
            <a:r>
              <a:rPr lang="ru-RU" sz="1400" dirty="0" smtClean="0"/>
              <a:t>А) Олень</a:t>
            </a:r>
          </a:p>
          <a:p>
            <a:r>
              <a:rPr lang="ru-RU" sz="1400" dirty="0" smtClean="0"/>
              <a:t>Б) Бобр</a:t>
            </a:r>
          </a:p>
          <a:p>
            <a:r>
              <a:rPr lang="ru-RU" sz="1400" dirty="0" smtClean="0"/>
              <a:t>В) Зубр</a:t>
            </a:r>
          </a:p>
          <a:p>
            <a:r>
              <a:rPr lang="ru-RU" dirty="0" smtClean="0"/>
              <a:t> </a:t>
            </a:r>
          </a:p>
          <a:p>
            <a:pPr lvl="0"/>
            <a:r>
              <a:rPr lang="ru-RU" sz="1400" dirty="0" smtClean="0"/>
              <a:t>7) Какую скорость могут развить зубры?</a:t>
            </a:r>
          </a:p>
          <a:p>
            <a:r>
              <a:rPr lang="ru-RU" sz="1400" dirty="0" smtClean="0"/>
              <a:t>А) 50 км/ч</a:t>
            </a:r>
          </a:p>
          <a:p>
            <a:r>
              <a:rPr lang="ru-RU" sz="1400" dirty="0" smtClean="0"/>
              <a:t>Б) 70 км/ч</a:t>
            </a:r>
          </a:p>
          <a:p>
            <a:r>
              <a:rPr lang="ru-RU" sz="1400" dirty="0" smtClean="0"/>
              <a:t>В) 90 км/ч</a:t>
            </a:r>
          </a:p>
          <a:p>
            <a:r>
              <a:rPr lang="ru-RU" dirty="0" smtClean="0"/>
              <a:t> </a:t>
            </a:r>
          </a:p>
          <a:p>
            <a:pPr lvl="0"/>
            <a:r>
              <a:rPr lang="ru-RU" sz="1400" dirty="0" smtClean="0"/>
              <a:t>8) Как зовут рыцарей, охраняющих покой белорусского Деда Мороза?</a:t>
            </a:r>
          </a:p>
          <a:p>
            <a:r>
              <a:rPr lang="ru-RU" sz="1400" dirty="0" smtClean="0"/>
              <a:t>А) </a:t>
            </a:r>
            <a:r>
              <a:rPr lang="ru-RU" sz="1400" dirty="0" err="1" smtClean="0"/>
              <a:t>Дуб-Дубович</a:t>
            </a:r>
            <a:r>
              <a:rPr lang="ru-RU" sz="1400" dirty="0" smtClean="0"/>
              <a:t> и </a:t>
            </a:r>
            <a:r>
              <a:rPr lang="ru-RU" sz="1400" dirty="0" err="1" smtClean="0"/>
              <a:t>Вяз-Вязович</a:t>
            </a:r>
            <a:endParaRPr lang="ru-RU" sz="1400" dirty="0" smtClean="0"/>
          </a:p>
          <a:p>
            <a:r>
              <a:rPr lang="ru-RU" sz="1400" dirty="0" smtClean="0"/>
              <a:t>Б) </a:t>
            </a:r>
            <a:r>
              <a:rPr lang="ru-RU" sz="1400" dirty="0" err="1" smtClean="0"/>
              <a:t>Ясень-Ясный</a:t>
            </a:r>
            <a:r>
              <a:rPr lang="ru-RU" sz="1400" dirty="0" smtClean="0"/>
              <a:t> и </a:t>
            </a:r>
            <a:r>
              <a:rPr lang="ru-RU" sz="1400" dirty="0" err="1" smtClean="0"/>
              <a:t>Клен-Прекрасный</a:t>
            </a:r>
            <a:endParaRPr lang="ru-RU" sz="1400" dirty="0" smtClean="0"/>
          </a:p>
          <a:p>
            <a:r>
              <a:rPr lang="ru-RU" sz="1400" dirty="0" smtClean="0"/>
              <a:t> </a:t>
            </a:r>
          </a:p>
          <a:p>
            <a:pPr lvl="0"/>
            <a:r>
              <a:rPr lang="ru-RU" sz="1400" dirty="0" smtClean="0"/>
              <a:t>9) Сколько лет главной ёлке в поместье Деда Мороза?</a:t>
            </a:r>
          </a:p>
          <a:p>
            <a:r>
              <a:rPr lang="ru-RU" sz="1400" dirty="0" smtClean="0"/>
              <a:t>А) 100 лет</a:t>
            </a:r>
          </a:p>
          <a:p>
            <a:r>
              <a:rPr lang="ru-RU" sz="1400" dirty="0" smtClean="0"/>
              <a:t>Б) 110 лет</a:t>
            </a:r>
          </a:p>
          <a:p>
            <a:r>
              <a:rPr lang="ru-RU" sz="1400" dirty="0" smtClean="0"/>
              <a:t>В) 120 лет</a:t>
            </a:r>
          </a:p>
          <a:p>
            <a:r>
              <a:rPr lang="ru-RU" dirty="0" smtClean="0"/>
              <a:t> </a:t>
            </a:r>
          </a:p>
          <a:p>
            <a:pPr lvl="0"/>
            <a:r>
              <a:rPr lang="ru-RU" sz="1400" dirty="0" smtClean="0"/>
              <a:t>10) Как называется страна, в которой расположен парк «Беловежская пуща»?</a:t>
            </a:r>
          </a:p>
          <a:p>
            <a:r>
              <a:rPr lang="ru-RU" sz="1400" dirty="0" smtClean="0"/>
              <a:t>А</a:t>
            </a:r>
            <a:r>
              <a:rPr lang="ru-RU" sz="1400" u="sng" dirty="0" smtClean="0"/>
              <a:t>) </a:t>
            </a:r>
            <a:r>
              <a:rPr lang="ru-RU" sz="1400" dirty="0" smtClean="0"/>
              <a:t>Республика Беларусь</a:t>
            </a:r>
          </a:p>
          <a:p>
            <a:r>
              <a:rPr lang="ru-RU" sz="1400" dirty="0" smtClean="0"/>
              <a:t>Б) Россия</a:t>
            </a:r>
          </a:p>
          <a:p>
            <a:r>
              <a:rPr lang="ru-RU" sz="1400" dirty="0" smtClean="0"/>
              <a:t>В) Украина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14282" y="5500702"/>
            <a:ext cx="8643966" cy="928694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400" dirty="0" smtClean="0"/>
              <a:t>Спасибо за внимание!</a:t>
            </a:r>
            <a:endParaRPr lang="ru-RU" sz="4400" dirty="0"/>
          </a:p>
        </p:txBody>
      </p:sp>
      <p:sp>
        <p:nvSpPr>
          <p:cNvPr id="22531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357290" y="4500570"/>
            <a:ext cx="6400800" cy="1143008"/>
          </a:xfrm>
        </p:spPr>
        <p:txBody>
          <a:bodyPr/>
          <a:lstStyle/>
          <a:p>
            <a:r>
              <a:rPr lang="ru-RU" dirty="0" smtClean="0"/>
              <a:t>Данилова Екатерина </a:t>
            </a:r>
          </a:p>
          <a:p>
            <a:r>
              <a:rPr lang="ru-RU" dirty="0" smtClean="0"/>
              <a:t>3-</a:t>
            </a:r>
            <a:r>
              <a:rPr lang="ru-RU" sz="2000" dirty="0" smtClean="0"/>
              <a:t>г</a:t>
            </a:r>
            <a:r>
              <a:rPr lang="ru-RU" dirty="0" smtClean="0"/>
              <a:t> класс</a:t>
            </a:r>
          </a:p>
        </p:txBody>
      </p:sp>
      <p:pic>
        <p:nvPicPr>
          <p:cNvPr id="1026" name="Picture 2" descr="C:\Documents and Settings\дом\Мои документы\Мои рисунки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1124744"/>
            <a:ext cx="2273548" cy="3371123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5864482" cy="18288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Национальный парк «Беловежская пуща»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71472" y="4643446"/>
            <a:ext cx="8143932" cy="1500198"/>
          </a:xfrm>
        </p:spPr>
        <p:txBody>
          <a:bodyPr>
            <a:normAutofit fontScale="77500" lnSpcReduction="20000"/>
          </a:bodyPr>
          <a:lstStyle/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Расположен в Брестской и Гродненской областях Республики Беларусь и занимает огромную территорию - свыше 152.000 гектаров.</a:t>
            </a:r>
          </a:p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6" descr="Картинка 2 из 216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000496" y="571480"/>
            <a:ext cx="4737113" cy="3987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Учитель\Desktop\61304818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1428736"/>
            <a:ext cx="6840760" cy="4559367"/>
          </a:xfrm>
          <a:prstGeom prst="rect">
            <a:avLst/>
          </a:prstGeom>
          <a:noFill/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571472" y="456020"/>
            <a:ext cx="678661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Пуща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большой и густой труднопроходимый лес.  (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 словаря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С. И.Ожегова)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Picture 5" descr="C:\Documents and Settings\Дом\Рабочий стол\для Лысенко\PwYNDfU2-Z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57554" y="2928934"/>
            <a:ext cx="5572164" cy="3725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5143512"/>
            <a:ext cx="75009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1992 году Беловежская пуща была включена в список Всемирного культурного и природного наследия ЮНЕСКО.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71604" y="285728"/>
            <a:ext cx="67151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Национальный парк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это территория, где в целях охраны окружающей среды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ограничена деятельность человека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дом\Мои документы\Мои рисунки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916832"/>
            <a:ext cx="1978645" cy="30037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357166"/>
            <a:ext cx="821537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dirty="0" smtClean="0"/>
              <a:t>Режим, близкий к заповедному, на территории пущи был установлен в начале 15 века. </a:t>
            </a:r>
          </a:p>
          <a:p>
            <a:pPr algn="ctr">
              <a:lnSpc>
                <a:spcPct val="90000"/>
              </a:lnSpc>
            </a:pPr>
            <a:endParaRPr lang="ru-RU" sz="2400" dirty="0" smtClean="0"/>
          </a:p>
          <a:p>
            <a:pPr algn="ctr">
              <a:lnSpc>
                <a:spcPct val="90000"/>
              </a:lnSpc>
            </a:pPr>
            <a:endParaRPr lang="ru-RU" sz="2400" dirty="0" smtClean="0"/>
          </a:p>
          <a:p>
            <a:pPr algn="ctr">
              <a:lnSpc>
                <a:spcPct val="90000"/>
              </a:lnSpc>
            </a:pPr>
            <a:r>
              <a:rPr lang="ru-RU" sz="2400" dirty="0" smtClean="0"/>
              <a:t>С1939 года здесь установлена полная </a:t>
            </a:r>
            <a:r>
              <a:rPr lang="ru-RU" sz="2400" dirty="0" err="1" smtClean="0"/>
              <a:t>заповедность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28860" y="5643578"/>
            <a:ext cx="37147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Польский король Ягайло</a:t>
            </a:r>
          </a:p>
        </p:txBody>
      </p:sp>
      <p:pic>
        <p:nvPicPr>
          <p:cNvPr id="4098" name="Picture 2" descr="C:\Documents and Settings\дом\Мои документы\Мои рисунки\Рисунок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2708920"/>
            <a:ext cx="2047875" cy="26336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493777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Беловежская пуща </a:t>
            </a:r>
          </a:p>
          <a:p>
            <a:r>
              <a:rPr lang="ru-RU" sz="2400" u="sng" dirty="0" smtClean="0"/>
              <a:t>самый старый </a:t>
            </a:r>
          </a:p>
          <a:p>
            <a:r>
              <a:rPr lang="ru-RU" sz="2400" u="sng" dirty="0" smtClean="0"/>
              <a:t>естественный лес Европы.</a:t>
            </a:r>
            <a:endParaRPr lang="en-US" sz="2400" u="sng" dirty="0" smtClean="0"/>
          </a:p>
          <a:p>
            <a:endParaRPr lang="ru-RU" sz="2400" dirty="0" smtClean="0"/>
          </a:p>
          <a:p>
            <a:endParaRPr lang="en-US" sz="2400" dirty="0" smtClean="0"/>
          </a:p>
          <a:p>
            <a:r>
              <a:rPr lang="ru-RU" sz="2400" dirty="0" smtClean="0"/>
              <a:t> </a:t>
            </a:r>
            <a:r>
              <a:rPr lang="ru-RU" sz="2400" u="sng" dirty="0" smtClean="0"/>
              <a:t>Средний возраст </a:t>
            </a:r>
            <a:r>
              <a:rPr lang="ru-RU" sz="2400" dirty="0" smtClean="0"/>
              <a:t>лесов составляет </a:t>
            </a:r>
            <a:r>
              <a:rPr lang="ru-RU" sz="2400" u="sng" dirty="0" smtClean="0"/>
              <a:t>более 100 лет</a:t>
            </a:r>
            <a:r>
              <a:rPr lang="ru-RU" sz="2400" dirty="0" smtClean="0"/>
              <a:t>, 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Более тысячи  </a:t>
            </a:r>
          </a:p>
          <a:p>
            <a:r>
              <a:rPr lang="ru-RU" sz="2400" dirty="0" smtClean="0"/>
              <a:t>деревьев-великанов: </a:t>
            </a:r>
          </a:p>
          <a:p>
            <a:r>
              <a:rPr lang="ru-RU" sz="2400" dirty="0" smtClean="0"/>
              <a:t>дубы -  400 - 600 лет</a:t>
            </a:r>
          </a:p>
          <a:p>
            <a:r>
              <a:rPr lang="ru-RU" sz="2400" dirty="0" smtClean="0"/>
              <a:t>ясени и сосны - 250 - 350 лет, ели - 200 - 250 лет</a:t>
            </a:r>
            <a:endParaRPr lang="ru-RU" sz="2400" dirty="0"/>
          </a:p>
        </p:txBody>
      </p:sp>
      <p:pic>
        <p:nvPicPr>
          <p:cNvPr id="1026" name="Picture 2" descr="C:\Users\Учитель\Desktop\36-600-letniy-dub-velik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80112" y="1196752"/>
            <a:ext cx="3292615" cy="4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7422" y="142852"/>
            <a:ext cx="39617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Различные лесные зоны: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54520" y="642918"/>
            <a:ext cx="2743059" cy="39703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дубравы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сосняки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ельники</a:t>
            </a:r>
          </a:p>
          <a:p>
            <a:pPr algn="ctr"/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грабняки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липняки!</a:t>
            </a:r>
          </a:p>
          <a:p>
            <a:pPr algn="ctr"/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ясенники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algn="ctr"/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кленовники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Дом\Рабочий стол\для Лысенко\Bialowieza-Forest-0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44" y="785794"/>
            <a:ext cx="2071702" cy="1377103"/>
          </a:xfrm>
          <a:prstGeom prst="rect">
            <a:avLst/>
          </a:prstGeom>
          <a:noFill/>
        </p:spPr>
      </p:pic>
      <p:pic>
        <p:nvPicPr>
          <p:cNvPr id="2051" name="Picture 3" descr="C:\Documents and Settings\Дом\Рабочий стол\для Лысенко\belovezhskaya-pushha_2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86578" y="714356"/>
            <a:ext cx="2214548" cy="1451759"/>
          </a:xfrm>
          <a:prstGeom prst="rect">
            <a:avLst/>
          </a:prstGeom>
          <a:noFill/>
        </p:spPr>
      </p:pic>
      <p:pic>
        <p:nvPicPr>
          <p:cNvPr id="2052" name="Picture 4" descr="C:\Documents and Settings\Дом\Рабочий стол\для Лысенко\map287-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57950" y="2357430"/>
            <a:ext cx="2643218" cy="1489012"/>
          </a:xfrm>
          <a:prstGeom prst="rect">
            <a:avLst/>
          </a:prstGeom>
          <a:noFill/>
        </p:spPr>
      </p:pic>
      <p:pic>
        <p:nvPicPr>
          <p:cNvPr id="2053" name="Picture 5" descr="C:\Documents and Settings\Дом\Рабочий стол\для Лысенко\PwYNDfU2-Z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42844" y="2357430"/>
            <a:ext cx="2166930" cy="1448869"/>
          </a:xfrm>
          <a:prstGeom prst="rect">
            <a:avLst/>
          </a:prstGeom>
          <a:noFill/>
        </p:spPr>
      </p:pic>
      <p:pic>
        <p:nvPicPr>
          <p:cNvPr id="2054" name="Picture 6" descr="C:\Documents and Settings\Дом\Рабочий стол\для Лысенко\bel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714612" y="5000636"/>
            <a:ext cx="3214710" cy="1414472"/>
          </a:xfrm>
          <a:prstGeom prst="rect">
            <a:avLst/>
          </a:prstGeom>
          <a:noFill/>
        </p:spPr>
      </p:pic>
      <p:pic>
        <p:nvPicPr>
          <p:cNvPr id="2055" name="Picture 7" descr="C:\Documents and Settings\Дом\Рабочий стол\для Лысенко\97090411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572264" y="4000504"/>
            <a:ext cx="2420926" cy="1815695"/>
          </a:xfrm>
          <a:prstGeom prst="rect">
            <a:avLst/>
          </a:prstGeom>
          <a:noFill/>
        </p:spPr>
      </p:pic>
      <p:pic>
        <p:nvPicPr>
          <p:cNvPr id="2056" name="Picture 8" descr="C:\Documents and Settings\Дом\Рабочий стол\для Лысенко\Letniy-den-v-Belovezhskoy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 rot="10800000" flipV="1">
            <a:off x="142844" y="4000504"/>
            <a:ext cx="2119297" cy="15894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Учитель\Desktop\37186b0a5f5b3d8f7c2838ec65c7fe9c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44" y="142852"/>
            <a:ext cx="6348231" cy="4234222"/>
          </a:xfrm>
          <a:prstGeom prst="rect">
            <a:avLst/>
          </a:prstGeom>
          <a:noFill/>
        </p:spPr>
      </p:pic>
      <p:pic>
        <p:nvPicPr>
          <p:cNvPr id="3" name="Picture 1" descr="C:\Documents and Settings\Дом\Рабочий стол\для Лысенко\3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2066" y="3714752"/>
            <a:ext cx="3666252" cy="2428892"/>
          </a:xfrm>
          <a:prstGeom prst="rect">
            <a:avLst/>
          </a:prstGeom>
          <a:noFill/>
        </p:spPr>
      </p:pic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642910" y="4937952"/>
            <a:ext cx="400052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Более 2000 деревьев-великанов!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848</TotalTime>
  <Words>489</Words>
  <Application>Microsoft Office PowerPoint</Application>
  <PresentationFormat>Экран (4:3)</PresentationFormat>
  <Paragraphs>139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Апекс</vt:lpstr>
      <vt:lpstr>Слайд 1</vt:lpstr>
      <vt:lpstr>Слайд 2</vt:lpstr>
      <vt:lpstr>Национальный парк «Беловежская пуща»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кабаны</vt:lpstr>
      <vt:lpstr>Слайд 12</vt:lpstr>
      <vt:lpstr>Слайд 13</vt:lpstr>
      <vt:lpstr>Удивительный зверь пущи</vt:lpstr>
      <vt:lpstr>Слайд 15</vt:lpstr>
      <vt:lpstr>Слайд 16</vt:lpstr>
      <vt:lpstr>Резиденция белорусского  Деда Мороза</vt:lpstr>
      <vt:lpstr>Слайд 18</vt:lpstr>
      <vt:lpstr>Слайд 19</vt:lpstr>
      <vt:lpstr>Слайд 20</vt:lpstr>
      <vt:lpstr>Слайд 21</vt:lpstr>
      <vt:lpstr>Слайд 22</vt:lpstr>
      <vt:lpstr>Спасибо за внимание!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 Брест</dc:title>
  <dc:creator>User</dc:creator>
  <cp:lastModifiedBy>дом</cp:lastModifiedBy>
  <cp:revision>107</cp:revision>
  <dcterms:created xsi:type="dcterms:W3CDTF">2015-09-03T13:42:34Z</dcterms:created>
  <dcterms:modified xsi:type="dcterms:W3CDTF">2019-01-04T17:42:05Z</dcterms:modified>
</cp:coreProperties>
</file>