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3" r:id="rId9"/>
    <p:sldId id="266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Гендерное</a:t>
            </a:r>
            <a:r>
              <a:rPr lang="ru-RU" sz="6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воспитание детей дошкольного возраста</a:t>
            </a:r>
            <a:endParaRPr lang="ru-RU" sz="6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Кизейбат\Desktop\Новая папка\DSCN122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260648"/>
            <a:ext cx="8315476" cy="6237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и задачи: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ru-RU" dirty="0" smtClean="0"/>
              <a:t>Развивать и расширять представление детей о </a:t>
            </a:r>
            <a:r>
              <a:rPr lang="ru-RU" dirty="0" err="1" smtClean="0"/>
              <a:t>полоролевых</a:t>
            </a:r>
            <a:r>
              <a:rPr lang="ru-RU" dirty="0" smtClean="0"/>
              <a:t> сходствах и различиях между мальчиками и девочками;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Воспитывать в мальчиках уважительное, внимательное отношение к женщинам (девочкам) в обществе и семье;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Продолжать учить рассказывать о себе, как о представителе определенного пола, передавать словами жизненные впечатления;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Развивать связную и монологическую речь детей.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Кизейбат\Desktop\Новая папка\DSCN122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1543565" y="192738"/>
            <a:ext cx="6336705" cy="6472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C:\Users\Кизейбат\Desktop\Новая папка\DSCN122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1519115" y="-790923"/>
            <a:ext cx="6373460" cy="84766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Кизейбат\Desktop\Новая папка\DSCN122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332656"/>
            <a:ext cx="7920880" cy="60486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Кизейбат\Desktop\Новая папка\DSCN12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404664"/>
            <a:ext cx="7920880" cy="59413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Кизейбат\Desktop\Новая папка\DSCN12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260648"/>
            <a:ext cx="7992888" cy="5995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C:\Users\Кизейбат\Desktop\Новая папка\DSCN122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1383757" y="811979"/>
            <a:ext cx="6498034" cy="48740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Users\Кизейбат\Desktop\Новая папка\DSCN12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476672"/>
            <a:ext cx="7815188" cy="58620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</TotalTime>
  <Words>65</Words>
  <Application>Microsoft Office PowerPoint</Application>
  <PresentationFormat>Экран (4:3)</PresentationFormat>
  <Paragraphs>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Гендерное воспитание детей дошкольного возраста</vt:lpstr>
      <vt:lpstr>Цели и задачи: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Гендерное воспитание детей дошкольного возраста</dc:title>
  <dc:creator>Кизейбат</dc:creator>
  <cp:lastModifiedBy>Кизейбат</cp:lastModifiedBy>
  <cp:revision>3</cp:revision>
  <dcterms:created xsi:type="dcterms:W3CDTF">2019-01-04T07:25:45Z</dcterms:created>
  <dcterms:modified xsi:type="dcterms:W3CDTF">2019-01-04T08:05:43Z</dcterms:modified>
</cp:coreProperties>
</file>