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6" r:id="rId4"/>
    <p:sldId id="262" r:id="rId5"/>
    <p:sldId id="260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FF8B8B"/>
    <a:srgbClr val="B07BD7"/>
    <a:srgbClr val="D1B2E8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4DB708-421F-41CC-A527-BCFA0236E36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C42836-03D1-4903-8B06-C15C87E02DF1}">
      <dgm:prSet phldrT="[Текст]" custT="1"/>
      <dgm:spPr/>
      <dgm:t>
        <a:bodyPr/>
        <a:lstStyle/>
        <a:p>
          <a:r>
            <a:rPr lang="ru-RU" sz="2400" dirty="0" smtClean="0"/>
            <a:t>Кого? Чего? Где? Куда? Откуда?</a:t>
          </a:r>
          <a:endParaRPr lang="ru-RU" sz="2400" dirty="0"/>
        </a:p>
      </dgm:t>
    </dgm:pt>
    <dgm:pt modelId="{E6AC40F2-043A-4626-96FE-DB97B8AE4691}" type="parTrans" cxnId="{99FEB17C-B8B1-48AE-AC07-08DCC0614245}">
      <dgm:prSet/>
      <dgm:spPr/>
      <dgm:t>
        <a:bodyPr/>
        <a:lstStyle/>
        <a:p>
          <a:endParaRPr lang="ru-RU"/>
        </a:p>
      </dgm:t>
    </dgm:pt>
    <dgm:pt modelId="{FD80F265-1DFF-4343-B948-07A44F72BE32}" type="sibTrans" cxnId="{99FEB17C-B8B1-48AE-AC07-08DCC0614245}">
      <dgm:prSet/>
      <dgm:spPr/>
      <dgm:t>
        <a:bodyPr/>
        <a:lstStyle/>
        <a:p>
          <a:endParaRPr lang="ru-RU"/>
        </a:p>
      </dgm:t>
    </dgm:pt>
    <dgm:pt modelId="{9CDD01E8-A4EE-4176-B5DB-7FBB58912570}">
      <dgm:prSet phldrT="[Текст]" custT="1"/>
      <dgm:spPr/>
      <dgm:t>
        <a:bodyPr/>
        <a:lstStyle/>
        <a:p>
          <a:r>
            <a:rPr lang="ru-RU" sz="2400" dirty="0" smtClean="0"/>
            <a:t>От, до, из, у, без, для, около, вокруг, после, кроме.</a:t>
          </a:r>
          <a:endParaRPr lang="ru-RU" sz="2400" dirty="0"/>
        </a:p>
      </dgm:t>
    </dgm:pt>
    <dgm:pt modelId="{5B2AC313-95B4-4AEA-89A2-E174A401E0B5}" type="parTrans" cxnId="{7FC6B635-DFBF-4E00-A2F5-28D8E3C5DAB1}">
      <dgm:prSet/>
      <dgm:spPr/>
      <dgm:t>
        <a:bodyPr/>
        <a:lstStyle/>
        <a:p>
          <a:endParaRPr lang="ru-RU"/>
        </a:p>
      </dgm:t>
    </dgm:pt>
    <dgm:pt modelId="{DA7701B2-F161-46AF-8561-4AF042D60945}" type="sibTrans" cxnId="{7FC6B635-DFBF-4E00-A2F5-28D8E3C5DAB1}">
      <dgm:prSet/>
      <dgm:spPr/>
      <dgm:t>
        <a:bodyPr/>
        <a:lstStyle/>
        <a:p>
          <a:endParaRPr lang="ru-RU"/>
        </a:p>
      </dgm:t>
    </dgm:pt>
    <dgm:pt modelId="{EC0D12D7-A4F2-4BF8-90BF-7798A013982A}">
      <dgm:prSet phldrT="[Текст]" custT="1"/>
      <dgm:spPr/>
      <dgm:t>
        <a:bodyPr/>
        <a:lstStyle/>
        <a:p>
          <a:r>
            <a:rPr lang="ru-RU" sz="1900" dirty="0" smtClean="0"/>
            <a:t>- </a:t>
          </a:r>
          <a:r>
            <a:rPr lang="ru-RU" sz="2000" dirty="0" smtClean="0"/>
            <a:t>Указывает на отсутствие лица или предмета</a:t>
          </a:r>
        </a:p>
        <a:p>
          <a:r>
            <a:rPr lang="ru-RU" sz="2000" dirty="0" smtClean="0"/>
            <a:t> - Указывает на лицо или предмет, которому принадлежит другой предмет </a:t>
          </a:r>
        </a:p>
      </dgm:t>
    </dgm:pt>
    <dgm:pt modelId="{56CEB56D-B60A-47E2-90C1-35A43279ED92}" type="parTrans" cxnId="{7A9EB72B-E334-4579-9F07-BCAAEE4F5700}">
      <dgm:prSet/>
      <dgm:spPr/>
      <dgm:t>
        <a:bodyPr/>
        <a:lstStyle/>
        <a:p>
          <a:endParaRPr lang="ru-RU"/>
        </a:p>
      </dgm:t>
    </dgm:pt>
    <dgm:pt modelId="{C866B8ED-D740-4F29-810C-8EB47B26DC50}" type="sibTrans" cxnId="{7A9EB72B-E334-4579-9F07-BCAAEE4F5700}">
      <dgm:prSet/>
      <dgm:spPr/>
      <dgm:t>
        <a:bodyPr/>
        <a:lstStyle/>
        <a:p>
          <a:endParaRPr lang="ru-RU"/>
        </a:p>
      </dgm:t>
    </dgm:pt>
    <dgm:pt modelId="{C6D5B70D-C08E-4231-BDB5-2CFB13D9D676}">
      <dgm:prSet phldrT="[Текст]" custT="1"/>
      <dgm:spPr/>
      <dgm:t>
        <a:bodyPr/>
        <a:lstStyle/>
        <a:p>
          <a:r>
            <a:rPr lang="ru-RU" sz="2000" dirty="0" smtClean="0"/>
            <a:t>-Указывает на материал, из которого сделан предмет</a:t>
          </a:r>
        </a:p>
        <a:p>
          <a:r>
            <a:rPr lang="ru-RU" sz="2000" dirty="0" smtClean="0"/>
            <a:t>- Указывает на место совершения действия</a:t>
          </a:r>
          <a:endParaRPr lang="ru-RU" sz="2000" dirty="0"/>
        </a:p>
      </dgm:t>
    </dgm:pt>
    <dgm:pt modelId="{ACB2A52E-AD14-4CF4-9BE9-07DB4B498C0A}" type="parTrans" cxnId="{F2BC4251-C84D-4C36-8588-EB61741E4C94}">
      <dgm:prSet/>
      <dgm:spPr/>
      <dgm:t>
        <a:bodyPr/>
        <a:lstStyle/>
        <a:p>
          <a:endParaRPr lang="ru-RU"/>
        </a:p>
      </dgm:t>
    </dgm:pt>
    <dgm:pt modelId="{FACF162B-C584-4254-B4B1-EE3664133C6F}" type="sibTrans" cxnId="{F2BC4251-C84D-4C36-8588-EB61741E4C94}">
      <dgm:prSet/>
      <dgm:spPr/>
      <dgm:t>
        <a:bodyPr/>
        <a:lstStyle/>
        <a:p>
          <a:endParaRPr lang="ru-RU"/>
        </a:p>
      </dgm:t>
    </dgm:pt>
    <dgm:pt modelId="{34874AA1-41CE-4B4E-8CD7-50DB386E6F71}">
      <dgm:prSet phldrT="[Текст]" custT="1"/>
      <dgm:spPr/>
      <dgm:t>
        <a:bodyPr/>
        <a:lstStyle/>
        <a:p>
          <a:r>
            <a:rPr lang="ru-RU" sz="2400" dirty="0" smtClean="0"/>
            <a:t>1-е склонение: -и, -ы</a:t>
          </a:r>
        </a:p>
        <a:p>
          <a:r>
            <a:rPr lang="ru-RU" sz="2400" dirty="0" smtClean="0"/>
            <a:t>2-е склонение: -а, -я</a:t>
          </a:r>
        </a:p>
        <a:p>
          <a:r>
            <a:rPr lang="ru-RU" sz="2400" dirty="0" smtClean="0"/>
            <a:t>3-е склонение: -и</a:t>
          </a:r>
          <a:endParaRPr lang="ru-RU" sz="2400" dirty="0"/>
        </a:p>
      </dgm:t>
    </dgm:pt>
    <dgm:pt modelId="{ED7F3FCA-E1F5-4C63-989D-0991AC3B1087}" type="parTrans" cxnId="{090FD985-1E72-4997-91C2-ED50ABBB514A}">
      <dgm:prSet/>
      <dgm:spPr/>
      <dgm:t>
        <a:bodyPr/>
        <a:lstStyle/>
        <a:p>
          <a:endParaRPr lang="ru-RU"/>
        </a:p>
      </dgm:t>
    </dgm:pt>
    <dgm:pt modelId="{5F92890C-D955-49EB-89F6-C12253B1F68F}" type="sibTrans" cxnId="{090FD985-1E72-4997-91C2-ED50ABBB514A}">
      <dgm:prSet/>
      <dgm:spPr/>
      <dgm:t>
        <a:bodyPr/>
        <a:lstStyle/>
        <a:p>
          <a:endParaRPr lang="ru-RU"/>
        </a:p>
      </dgm:t>
    </dgm:pt>
    <dgm:pt modelId="{49E645B4-E69A-46D4-82BE-7B3A35B8B32D}">
      <dgm:prSet custT="1"/>
      <dgm:spPr/>
      <dgm:t>
        <a:bodyPr/>
        <a:lstStyle/>
        <a:p>
          <a:r>
            <a:rPr lang="ru-RU" sz="2400" dirty="0" smtClean="0"/>
            <a:t>Роль в предложении- второстепенный член</a:t>
          </a:r>
          <a:r>
            <a:rPr lang="ru-RU" sz="1900" dirty="0" smtClean="0"/>
            <a:t>.</a:t>
          </a:r>
          <a:endParaRPr lang="ru-RU" sz="1900" dirty="0"/>
        </a:p>
      </dgm:t>
    </dgm:pt>
    <dgm:pt modelId="{B29D6DC3-1CC3-47B1-8797-2BE82344F160}" type="parTrans" cxnId="{02E28631-C678-4686-89FA-911F278FAE50}">
      <dgm:prSet/>
      <dgm:spPr/>
      <dgm:t>
        <a:bodyPr/>
        <a:lstStyle/>
        <a:p>
          <a:endParaRPr lang="ru-RU"/>
        </a:p>
      </dgm:t>
    </dgm:pt>
    <dgm:pt modelId="{7C3D420A-C88A-4B6C-A0E9-7C0F237A6751}" type="sibTrans" cxnId="{02E28631-C678-4686-89FA-911F278FAE50}">
      <dgm:prSet/>
      <dgm:spPr/>
      <dgm:t>
        <a:bodyPr/>
        <a:lstStyle/>
        <a:p>
          <a:endParaRPr lang="ru-RU"/>
        </a:p>
      </dgm:t>
    </dgm:pt>
    <dgm:pt modelId="{37D7FDDE-77D8-4475-98BC-E1B1A3C3199E}" type="pres">
      <dgm:prSet presAssocID="{404DB708-421F-41CC-A527-BCFA0236E362}" presName="diagram" presStyleCnt="0">
        <dgm:presLayoutVars>
          <dgm:dir/>
          <dgm:resizeHandles val="exact"/>
        </dgm:presLayoutVars>
      </dgm:prSet>
      <dgm:spPr/>
    </dgm:pt>
    <dgm:pt modelId="{3362F4EA-12F7-4DF4-AC62-A32916116EFF}" type="pres">
      <dgm:prSet presAssocID="{CAC42836-03D1-4903-8B06-C15C87E02DF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67ABDA-E1CC-411B-B98C-F2205D708152}" type="pres">
      <dgm:prSet presAssocID="{FD80F265-1DFF-4343-B948-07A44F72BE32}" presName="sibTrans" presStyleCnt="0"/>
      <dgm:spPr/>
    </dgm:pt>
    <dgm:pt modelId="{12E8705F-B4DC-4334-B968-2E5F7AEF239C}" type="pres">
      <dgm:prSet presAssocID="{9CDD01E8-A4EE-4176-B5DB-7FBB5891257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88B09-045A-4091-9BC1-B600811E4737}" type="pres">
      <dgm:prSet presAssocID="{DA7701B2-F161-46AF-8561-4AF042D60945}" presName="sibTrans" presStyleCnt="0"/>
      <dgm:spPr/>
    </dgm:pt>
    <dgm:pt modelId="{E0B60ED8-5440-4749-854C-B8C453FE1BDB}" type="pres">
      <dgm:prSet presAssocID="{EC0D12D7-A4F2-4BF8-90BF-7798A013982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ED81AF-0D4C-4596-BDC3-47DCED171C4B}" type="pres">
      <dgm:prSet presAssocID="{C866B8ED-D740-4F29-810C-8EB47B26DC50}" presName="sibTrans" presStyleCnt="0"/>
      <dgm:spPr/>
    </dgm:pt>
    <dgm:pt modelId="{8598184C-8DA2-46D2-A14A-55A5C6F01D21}" type="pres">
      <dgm:prSet presAssocID="{49E645B4-E69A-46D4-82BE-7B3A35B8B32D}" presName="node" presStyleLbl="node1" presStyleIdx="3" presStyleCnt="6">
        <dgm:presLayoutVars>
          <dgm:bulletEnabled val="1"/>
        </dgm:presLayoutVars>
      </dgm:prSet>
      <dgm:spPr/>
    </dgm:pt>
    <dgm:pt modelId="{2D7F3DB4-79E7-41ED-809F-3EB8FEA1EA95}" type="pres">
      <dgm:prSet presAssocID="{7C3D420A-C88A-4B6C-A0E9-7C0F237A6751}" presName="sibTrans" presStyleCnt="0"/>
      <dgm:spPr/>
    </dgm:pt>
    <dgm:pt modelId="{88DE3757-9542-4D04-909E-0A2057C69594}" type="pres">
      <dgm:prSet presAssocID="{C6D5B70D-C08E-4231-BDB5-2CFB13D9D67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B51A4-C169-4A4F-876E-1FBC5EEDAD6E}" type="pres">
      <dgm:prSet presAssocID="{FACF162B-C584-4254-B4B1-EE3664133C6F}" presName="sibTrans" presStyleCnt="0"/>
      <dgm:spPr/>
    </dgm:pt>
    <dgm:pt modelId="{8D16B9D2-FFB9-4687-8B32-C633F95D9820}" type="pres">
      <dgm:prSet presAssocID="{34874AA1-41CE-4B4E-8CD7-50DB386E6F7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0056FF-F108-459E-8D85-35D8CEFF97CE}" type="presOf" srcId="{CAC42836-03D1-4903-8B06-C15C87E02DF1}" destId="{3362F4EA-12F7-4DF4-AC62-A32916116EFF}" srcOrd="0" destOrd="0" presId="urn:microsoft.com/office/officeart/2005/8/layout/default"/>
    <dgm:cxn modelId="{F2BC4251-C84D-4C36-8588-EB61741E4C94}" srcId="{404DB708-421F-41CC-A527-BCFA0236E362}" destId="{C6D5B70D-C08E-4231-BDB5-2CFB13D9D676}" srcOrd="4" destOrd="0" parTransId="{ACB2A52E-AD14-4CF4-9BE9-07DB4B498C0A}" sibTransId="{FACF162B-C584-4254-B4B1-EE3664133C6F}"/>
    <dgm:cxn modelId="{EDABE9BA-9D59-4024-A6E5-D527D8BC32CB}" type="presOf" srcId="{C6D5B70D-C08E-4231-BDB5-2CFB13D9D676}" destId="{88DE3757-9542-4D04-909E-0A2057C69594}" srcOrd="0" destOrd="0" presId="urn:microsoft.com/office/officeart/2005/8/layout/default"/>
    <dgm:cxn modelId="{D10A92B0-4665-4756-B391-871CF0D7F8F1}" type="presOf" srcId="{49E645B4-E69A-46D4-82BE-7B3A35B8B32D}" destId="{8598184C-8DA2-46D2-A14A-55A5C6F01D21}" srcOrd="0" destOrd="0" presId="urn:microsoft.com/office/officeart/2005/8/layout/default"/>
    <dgm:cxn modelId="{6028F1F9-128B-483A-8280-550CF3FEE589}" type="presOf" srcId="{EC0D12D7-A4F2-4BF8-90BF-7798A013982A}" destId="{E0B60ED8-5440-4749-854C-B8C453FE1BDB}" srcOrd="0" destOrd="0" presId="urn:microsoft.com/office/officeart/2005/8/layout/default"/>
    <dgm:cxn modelId="{7A9EB72B-E334-4579-9F07-BCAAEE4F5700}" srcId="{404DB708-421F-41CC-A527-BCFA0236E362}" destId="{EC0D12D7-A4F2-4BF8-90BF-7798A013982A}" srcOrd="2" destOrd="0" parTransId="{56CEB56D-B60A-47E2-90C1-35A43279ED92}" sibTransId="{C866B8ED-D740-4F29-810C-8EB47B26DC50}"/>
    <dgm:cxn modelId="{0E3C5D51-FB12-4368-8D26-EF3891A1DB97}" type="presOf" srcId="{34874AA1-41CE-4B4E-8CD7-50DB386E6F71}" destId="{8D16B9D2-FFB9-4687-8B32-C633F95D9820}" srcOrd="0" destOrd="0" presId="urn:microsoft.com/office/officeart/2005/8/layout/default"/>
    <dgm:cxn modelId="{7FC6B635-DFBF-4E00-A2F5-28D8E3C5DAB1}" srcId="{404DB708-421F-41CC-A527-BCFA0236E362}" destId="{9CDD01E8-A4EE-4176-B5DB-7FBB58912570}" srcOrd="1" destOrd="0" parTransId="{5B2AC313-95B4-4AEA-89A2-E174A401E0B5}" sibTransId="{DA7701B2-F161-46AF-8561-4AF042D60945}"/>
    <dgm:cxn modelId="{02E28631-C678-4686-89FA-911F278FAE50}" srcId="{404DB708-421F-41CC-A527-BCFA0236E362}" destId="{49E645B4-E69A-46D4-82BE-7B3A35B8B32D}" srcOrd="3" destOrd="0" parTransId="{B29D6DC3-1CC3-47B1-8797-2BE82344F160}" sibTransId="{7C3D420A-C88A-4B6C-A0E9-7C0F237A6751}"/>
    <dgm:cxn modelId="{090FD985-1E72-4997-91C2-ED50ABBB514A}" srcId="{404DB708-421F-41CC-A527-BCFA0236E362}" destId="{34874AA1-41CE-4B4E-8CD7-50DB386E6F71}" srcOrd="5" destOrd="0" parTransId="{ED7F3FCA-E1F5-4C63-989D-0991AC3B1087}" sibTransId="{5F92890C-D955-49EB-89F6-C12253B1F68F}"/>
    <dgm:cxn modelId="{99FEB17C-B8B1-48AE-AC07-08DCC0614245}" srcId="{404DB708-421F-41CC-A527-BCFA0236E362}" destId="{CAC42836-03D1-4903-8B06-C15C87E02DF1}" srcOrd="0" destOrd="0" parTransId="{E6AC40F2-043A-4626-96FE-DB97B8AE4691}" sibTransId="{FD80F265-1DFF-4343-B948-07A44F72BE32}"/>
    <dgm:cxn modelId="{3BF403E1-DFBB-4C92-817B-4362990F0E63}" type="presOf" srcId="{9CDD01E8-A4EE-4176-B5DB-7FBB58912570}" destId="{12E8705F-B4DC-4334-B968-2E5F7AEF239C}" srcOrd="0" destOrd="0" presId="urn:microsoft.com/office/officeart/2005/8/layout/default"/>
    <dgm:cxn modelId="{FBBF827C-8184-4678-9B52-23D03457684B}" type="presOf" srcId="{404DB708-421F-41CC-A527-BCFA0236E362}" destId="{37D7FDDE-77D8-4475-98BC-E1B1A3C3199E}" srcOrd="0" destOrd="0" presId="urn:microsoft.com/office/officeart/2005/8/layout/default"/>
    <dgm:cxn modelId="{75060CE2-04AA-43AC-9898-051408AF184E}" type="presParOf" srcId="{37D7FDDE-77D8-4475-98BC-E1B1A3C3199E}" destId="{3362F4EA-12F7-4DF4-AC62-A32916116EFF}" srcOrd="0" destOrd="0" presId="urn:microsoft.com/office/officeart/2005/8/layout/default"/>
    <dgm:cxn modelId="{F700BD8A-B40A-4A3C-A7A7-95FCC3FE1886}" type="presParOf" srcId="{37D7FDDE-77D8-4475-98BC-E1B1A3C3199E}" destId="{2267ABDA-E1CC-411B-B98C-F2205D708152}" srcOrd="1" destOrd="0" presId="urn:microsoft.com/office/officeart/2005/8/layout/default"/>
    <dgm:cxn modelId="{4189599F-A756-452A-AFD6-10BC17F885DC}" type="presParOf" srcId="{37D7FDDE-77D8-4475-98BC-E1B1A3C3199E}" destId="{12E8705F-B4DC-4334-B968-2E5F7AEF239C}" srcOrd="2" destOrd="0" presId="urn:microsoft.com/office/officeart/2005/8/layout/default"/>
    <dgm:cxn modelId="{CBC1A0A1-E9AA-4B83-B809-FA2D72224326}" type="presParOf" srcId="{37D7FDDE-77D8-4475-98BC-E1B1A3C3199E}" destId="{9D988B09-045A-4091-9BC1-B600811E4737}" srcOrd="3" destOrd="0" presId="urn:microsoft.com/office/officeart/2005/8/layout/default"/>
    <dgm:cxn modelId="{0FA598D0-8A5F-4399-81F0-0218219493E8}" type="presParOf" srcId="{37D7FDDE-77D8-4475-98BC-E1B1A3C3199E}" destId="{E0B60ED8-5440-4749-854C-B8C453FE1BDB}" srcOrd="4" destOrd="0" presId="urn:microsoft.com/office/officeart/2005/8/layout/default"/>
    <dgm:cxn modelId="{EBE35B62-E2D3-4F63-A694-7515F0B970CB}" type="presParOf" srcId="{37D7FDDE-77D8-4475-98BC-E1B1A3C3199E}" destId="{3AED81AF-0D4C-4596-BDC3-47DCED171C4B}" srcOrd="5" destOrd="0" presId="urn:microsoft.com/office/officeart/2005/8/layout/default"/>
    <dgm:cxn modelId="{234DF531-1B51-4205-A64D-647F5A999ACC}" type="presParOf" srcId="{37D7FDDE-77D8-4475-98BC-E1B1A3C3199E}" destId="{8598184C-8DA2-46D2-A14A-55A5C6F01D21}" srcOrd="6" destOrd="0" presId="urn:microsoft.com/office/officeart/2005/8/layout/default"/>
    <dgm:cxn modelId="{16BF4D1D-304D-4C58-B9DD-744AB68C1D02}" type="presParOf" srcId="{37D7FDDE-77D8-4475-98BC-E1B1A3C3199E}" destId="{2D7F3DB4-79E7-41ED-809F-3EB8FEA1EA95}" srcOrd="7" destOrd="0" presId="urn:microsoft.com/office/officeart/2005/8/layout/default"/>
    <dgm:cxn modelId="{694B9E11-BF64-4E4C-BEEA-5881F333C534}" type="presParOf" srcId="{37D7FDDE-77D8-4475-98BC-E1B1A3C3199E}" destId="{88DE3757-9542-4D04-909E-0A2057C69594}" srcOrd="8" destOrd="0" presId="urn:microsoft.com/office/officeart/2005/8/layout/default"/>
    <dgm:cxn modelId="{E8D03D27-6E86-4C75-8DBD-7DF3D411C81B}" type="presParOf" srcId="{37D7FDDE-77D8-4475-98BC-E1B1A3C3199E}" destId="{8D5B51A4-C169-4A4F-876E-1FBC5EEDAD6E}" srcOrd="9" destOrd="0" presId="urn:microsoft.com/office/officeart/2005/8/layout/default"/>
    <dgm:cxn modelId="{A9EA65EA-3D9F-46AB-8A8A-595FD272288B}" type="presParOf" srcId="{37D7FDDE-77D8-4475-98BC-E1B1A3C3199E}" destId="{8D16B9D2-FFB9-4687-8B32-C633F95D982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62F4EA-12F7-4DF4-AC62-A32916116EFF}">
      <dsp:nvSpPr>
        <dsp:cNvPr id="0" name=""/>
        <dsp:cNvSpPr/>
      </dsp:nvSpPr>
      <dsp:spPr>
        <a:xfrm>
          <a:off x="322605" y="1084"/>
          <a:ext cx="3167267" cy="19003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Кого? Чего? Где? Куда? Откуда?</a:t>
          </a:r>
          <a:endParaRPr lang="ru-RU" sz="2400" kern="1200" dirty="0"/>
        </a:p>
      </dsp:txBody>
      <dsp:txXfrm>
        <a:off x="322605" y="1084"/>
        <a:ext cx="3167267" cy="1900360"/>
      </dsp:txXfrm>
    </dsp:sp>
    <dsp:sp modelId="{12E8705F-B4DC-4334-B968-2E5F7AEF239C}">
      <dsp:nvSpPr>
        <dsp:cNvPr id="0" name=""/>
        <dsp:cNvSpPr/>
      </dsp:nvSpPr>
      <dsp:spPr>
        <a:xfrm>
          <a:off x="3806599" y="1084"/>
          <a:ext cx="3167267" cy="19003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От, до, из, у, без, для, около, вокруг, после, кроме.</a:t>
          </a:r>
          <a:endParaRPr lang="ru-RU" sz="2400" kern="1200" dirty="0"/>
        </a:p>
      </dsp:txBody>
      <dsp:txXfrm>
        <a:off x="3806599" y="1084"/>
        <a:ext cx="3167267" cy="1900360"/>
      </dsp:txXfrm>
    </dsp:sp>
    <dsp:sp modelId="{E0B60ED8-5440-4749-854C-B8C453FE1BDB}">
      <dsp:nvSpPr>
        <dsp:cNvPr id="0" name=""/>
        <dsp:cNvSpPr/>
      </dsp:nvSpPr>
      <dsp:spPr>
        <a:xfrm>
          <a:off x="322605" y="2218171"/>
          <a:ext cx="3167267" cy="19003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- </a:t>
          </a:r>
          <a:r>
            <a:rPr lang="ru-RU" sz="2000" kern="1200" dirty="0" smtClean="0"/>
            <a:t>Указывает на отсутствие лица или предмета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- Указывает на лицо или предмет, которому принадлежит другой предмет </a:t>
          </a:r>
        </a:p>
      </dsp:txBody>
      <dsp:txXfrm>
        <a:off x="322605" y="2218171"/>
        <a:ext cx="3167267" cy="1900360"/>
      </dsp:txXfrm>
    </dsp:sp>
    <dsp:sp modelId="{8598184C-8DA2-46D2-A14A-55A5C6F01D21}">
      <dsp:nvSpPr>
        <dsp:cNvPr id="0" name=""/>
        <dsp:cNvSpPr/>
      </dsp:nvSpPr>
      <dsp:spPr>
        <a:xfrm>
          <a:off x="3806599" y="2218171"/>
          <a:ext cx="3167267" cy="19003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Роль в предложении- второстепенный член</a:t>
          </a:r>
          <a:r>
            <a:rPr lang="ru-RU" sz="1900" kern="1200" dirty="0" smtClean="0"/>
            <a:t>.</a:t>
          </a:r>
          <a:endParaRPr lang="ru-RU" sz="1900" kern="1200" dirty="0"/>
        </a:p>
      </dsp:txBody>
      <dsp:txXfrm>
        <a:off x="3806599" y="2218171"/>
        <a:ext cx="3167267" cy="1900360"/>
      </dsp:txXfrm>
    </dsp:sp>
    <dsp:sp modelId="{88DE3757-9542-4D04-909E-0A2057C69594}">
      <dsp:nvSpPr>
        <dsp:cNvPr id="0" name=""/>
        <dsp:cNvSpPr/>
      </dsp:nvSpPr>
      <dsp:spPr>
        <a:xfrm>
          <a:off x="322605" y="4435258"/>
          <a:ext cx="3167267" cy="19003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-Указывает на материал, из которого сделан предмет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Указывает на место совершения действия</a:t>
          </a:r>
          <a:endParaRPr lang="ru-RU" sz="2000" kern="1200" dirty="0"/>
        </a:p>
      </dsp:txBody>
      <dsp:txXfrm>
        <a:off x="322605" y="4435258"/>
        <a:ext cx="3167267" cy="1900360"/>
      </dsp:txXfrm>
    </dsp:sp>
    <dsp:sp modelId="{8D16B9D2-FFB9-4687-8B32-C633F95D9820}">
      <dsp:nvSpPr>
        <dsp:cNvPr id="0" name=""/>
        <dsp:cNvSpPr/>
      </dsp:nvSpPr>
      <dsp:spPr>
        <a:xfrm>
          <a:off x="3806599" y="4435258"/>
          <a:ext cx="3167267" cy="19003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1-е склонение: -и, -ы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2-е склонение: -а, -я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3-е склонение: -и</a:t>
          </a:r>
          <a:endParaRPr lang="ru-RU" sz="2400" kern="1200" dirty="0"/>
        </a:p>
      </dsp:txBody>
      <dsp:txXfrm>
        <a:off x="3806599" y="4435258"/>
        <a:ext cx="3167267" cy="1900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1412776"/>
            <a:ext cx="6264696" cy="4409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/>
              <a:t>Рож</a:t>
            </a:r>
            <a:r>
              <a:rPr lang="ru-RU" sz="4800" b="1" dirty="0" smtClean="0"/>
              <a:t>…, </a:t>
            </a:r>
            <a:r>
              <a:rPr lang="ru-RU" sz="4800" b="1" dirty="0" err="1" smtClean="0"/>
              <a:t>глуш</a:t>
            </a:r>
            <a:r>
              <a:rPr lang="ru-RU" sz="4800" b="1" dirty="0" smtClean="0"/>
              <a:t>…, врач…, цеп…, вещ…, матч…, сет…, мякиш…, сыч…, част</a:t>
            </a:r>
            <a:r>
              <a:rPr lang="ru-RU" sz="4800" b="1" dirty="0"/>
              <a:t>…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1412776"/>
            <a:ext cx="62646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 smtClean="0"/>
              <a:t>Рож</a:t>
            </a: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ь</a:t>
            </a:r>
            <a:r>
              <a:rPr lang="ru-RU" sz="4800" b="1" dirty="0" smtClean="0"/>
              <a:t>, глуш</a:t>
            </a: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ь</a:t>
            </a:r>
            <a:r>
              <a:rPr lang="ru-RU" sz="4800" b="1" dirty="0" smtClean="0"/>
              <a:t>, врач, цеп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ь</a:t>
            </a:r>
            <a:r>
              <a:rPr lang="ru-RU" sz="4800" b="1" dirty="0" smtClean="0"/>
              <a:t>, вещ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ь</a:t>
            </a:r>
            <a:r>
              <a:rPr lang="ru-RU" sz="4800" b="1" dirty="0" smtClean="0"/>
              <a:t>, матч, сет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ь</a:t>
            </a:r>
            <a:r>
              <a:rPr lang="ru-RU" sz="4800" b="1" dirty="0" smtClean="0"/>
              <a:t>, мякиш, сыч, част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ь</a:t>
            </a:r>
            <a:r>
              <a:rPr lang="ru-RU" sz="4800" b="1" dirty="0" smtClean="0"/>
              <a:t>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6287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365" y="1340768"/>
            <a:ext cx="603041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/>
              <a:t>Ин…й</a:t>
            </a:r>
            <a:r>
              <a:rPr lang="ru-RU" sz="5400" b="1" dirty="0"/>
              <a:t>,  </a:t>
            </a:r>
            <a:r>
              <a:rPr lang="ru-RU" sz="5400" b="1" dirty="0" smtClean="0"/>
              <a:t>сев...р</a:t>
            </a:r>
            <a:r>
              <a:rPr lang="ru-RU" sz="5400" b="1" dirty="0"/>
              <a:t>,  </a:t>
            </a:r>
            <a:r>
              <a:rPr lang="ru-RU" sz="5400" b="1" dirty="0" smtClean="0"/>
              <a:t>к…ток</a:t>
            </a:r>
            <a:r>
              <a:rPr lang="ru-RU" sz="5400" b="1" dirty="0"/>
              <a:t>,  </a:t>
            </a:r>
            <a:r>
              <a:rPr lang="ru-RU" sz="5400" b="1" dirty="0" smtClean="0"/>
              <a:t>м...роз</a:t>
            </a:r>
            <a:r>
              <a:rPr lang="ru-RU" sz="5400" b="1" dirty="0"/>
              <a:t>,  </a:t>
            </a:r>
            <a:r>
              <a:rPr lang="ru-RU" sz="5400" b="1" dirty="0" smtClean="0"/>
              <a:t>св...</a:t>
            </a:r>
            <a:r>
              <a:rPr lang="ru-RU" sz="5400" b="1" dirty="0" err="1" smtClean="0"/>
              <a:t>ркает</a:t>
            </a:r>
            <a:r>
              <a:rPr lang="ru-RU" sz="5400" b="1" dirty="0"/>
              <a:t>,  </a:t>
            </a:r>
            <a:r>
              <a:rPr lang="ru-RU" sz="5400" b="1" dirty="0" smtClean="0"/>
              <a:t>к…</a:t>
            </a:r>
            <a:r>
              <a:rPr lang="ru-RU" sz="5400" b="1" dirty="0" err="1" smtClean="0"/>
              <a:t>ньки</a:t>
            </a:r>
            <a:r>
              <a:rPr lang="ru-RU" sz="5400" b="1" dirty="0"/>
              <a:t>.</a:t>
            </a:r>
            <a:endParaRPr lang="ru-RU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365" y="1340768"/>
            <a:ext cx="603041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err="1" smtClean="0"/>
              <a:t>Ин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</a:rPr>
              <a:t>Е</a:t>
            </a:r>
            <a:r>
              <a:rPr lang="ru-RU" sz="5400" b="1" dirty="0" err="1" smtClean="0"/>
              <a:t>й</a:t>
            </a:r>
            <a:r>
              <a:rPr lang="ru-RU" sz="5400" b="1" dirty="0"/>
              <a:t>,  </a:t>
            </a:r>
            <a:r>
              <a:rPr lang="ru-RU" sz="5400" b="1" dirty="0" err="1" smtClean="0"/>
              <a:t>сев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</a:rPr>
              <a:t>Е</a:t>
            </a:r>
            <a:r>
              <a:rPr lang="ru-RU" sz="5400" b="1" dirty="0" err="1" smtClean="0"/>
              <a:t>р</a:t>
            </a:r>
            <a:r>
              <a:rPr lang="ru-RU" sz="5400" b="1" dirty="0"/>
              <a:t>,  </a:t>
            </a:r>
            <a:r>
              <a:rPr lang="ru-RU" sz="5400" b="1" dirty="0" err="1" smtClean="0"/>
              <a:t>к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r>
              <a:rPr lang="ru-RU" sz="5400" b="1" dirty="0" err="1" smtClean="0"/>
              <a:t>ток</a:t>
            </a:r>
            <a:r>
              <a:rPr lang="ru-RU" sz="5400" b="1" dirty="0"/>
              <a:t>,  </a:t>
            </a:r>
            <a:r>
              <a:rPr lang="ru-RU" sz="5400" b="1" dirty="0" err="1" smtClean="0"/>
              <a:t>м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sz="5400" b="1" dirty="0" err="1" smtClean="0"/>
              <a:t>роз</a:t>
            </a:r>
            <a:r>
              <a:rPr lang="ru-RU" sz="5400" b="1" dirty="0"/>
              <a:t>,  </a:t>
            </a:r>
            <a:r>
              <a:rPr lang="ru-RU" sz="5400" b="1" dirty="0" err="1" smtClean="0"/>
              <a:t>св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</a:rPr>
              <a:t>Е</a:t>
            </a:r>
            <a:r>
              <a:rPr lang="ru-RU" sz="5400" b="1" dirty="0" err="1" smtClean="0"/>
              <a:t>ркает</a:t>
            </a:r>
            <a:r>
              <a:rPr lang="ru-RU" sz="5400" b="1" dirty="0"/>
              <a:t>,  </a:t>
            </a:r>
            <a:r>
              <a:rPr lang="ru-RU" sz="5400" b="1" dirty="0" err="1" smtClean="0"/>
              <a:t>к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sz="5400" b="1" dirty="0" err="1" smtClean="0"/>
              <a:t>ньки</a:t>
            </a:r>
            <a:r>
              <a:rPr lang="ru-RU" sz="5400" b="1" dirty="0"/>
              <a:t>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33285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85071956"/>
              </p:ext>
            </p:extLst>
          </p:nvPr>
        </p:nvGraphicFramePr>
        <p:xfrm>
          <a:off x="1475656" y="260648"/>
          <a:ext cx="7296472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8067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476672"/>
            <a:ext cx="72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Составьте </a:t>
            </a:r>
            <a:r>
              <a:rPr lang="ru-RU" sz="2400" dirty="0"/>
              <a:t>и запишите словосочетания, употребляя имена существительные в форме родительного падежа единственного числа. </a:t>
            </a: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 Укажите </a:t>
            </a:r>
            <a:r>
              <a:rPr lang="ru-RU" sz="2400" dirty="0"/>
              <a:t>склонение этих имен существительных, выделите окончания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pPr algn="just">
              <a:lnSpc>
                <a:spcPct val="150000"/>
              </a:lnSpc>
            </a:pPr>
            <a:r>
              <a:rPr lang="ru-RU" sz="3600" b="1" dirty="0" smtClean="0"/>
              <a:t>   Пришел </a:t>
            </a:r>
            <a:r>
              <a:rPr lang="ru-RU" sz="3600" b="1" dirty="0"/>
              <a:t>из (библиотека), письмо от (дедушка), житель (Сибирь), ветер с (пустыня), покупка (мебель), спросил у (</a:t>
            </a:r>
            <a:r>
              <a:rPr lang="ru-RU" sz="3600" b="1" dirty="0" smtClean="0"/>
              <a:t>инженер).</a:t>
            </a:r>
            <a:endParaRPr lang="ru-RU" sz="3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216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123</cp:lastModifiedBy>
  <cp:revision>64</cp:revision>
  <dcterms:created xsi:type="dcterms:W3CDTF">2014-11-07T17:01:55Z</dcterms:created>
  <dcterms:modified xsi:type="dcterms:W3CDTF">2018-11-26T18:28:09Z</dcterms:modified>
</cp:coreProperties>
</file>