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6" r:id="rId3"/>
    <p:sldId id="267" r:id="rId4"/>
    <p:sldId id="276" r:id="rId5"/>
    <p:sldId id="277" r:id="rId6"/>
    <p:sldId id="278" r:id="rId7"/>
    <p:sldId id="270" r:id="rId8"/>
    <p:sldId id="257" r:id="rId9"/>
    <p:sldId id="260" r:id="rId10"/>
    <p:sldId id="261" r:id="rId11"/>
    <p:sldId id="264" r:id="rId12"/>
    <p:sldId id="265" r:id="rId13"/>
    <p:sldId id="268" r:id="rId14"/>
    <p:sldId id="271" r:id="rId15"/>
    <p:sldId id="273" r:id="rId16"/>
    <p:sldId id="272" r:id="rId17"/>
    <p:sldId id="262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caricatura.ru/art/fura/url/parad/fura/12951/" TargetMode="External"/><Relationship Id="rId3" Type="http://schemas.openxmlformats.org/officeDocument/2006/relationships/hyperlink" Target="http://caricatura.ru/art/grumbus/url/parad/grumbus/10050/" TargetMode="External"/><Relationship Id="rId7" Type="http://schemas.openxmlformats.org/officeDocument/2006/relationships/hyperlink" Target="http://www.rus-obr.ru/lj/10612" TargetMode="External"/><Relationship Id="rId2" Type="http://schemas.openxmlformats.org/officeDocument/2006/relationships/hyperlink" Target="http://horde.me/Urban/belaya-voron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se-dlya-women.ru/krilatie-slova-v-ctihah-i-kartinkah/belaya-vorona" TargetMode="External"/><Relationship Id="rId11" Type="http://schemas.openxmlformats.org/officeDocument/2006/relationships/hyperlink" Target="http://intellegens.ru/forum/showthread.php?s=94416d1ae16f6bd43761f3c1c0ffc147&amp;t=19&amp;page=14" TargetMode="External"/><Relationship Id="rId5" Type="http://schemas.openxmlformats.org/officeDocument/2006/relationships/hyperlink" Target="http://sibac.info/index.php/2009-07-01-10-21-16/5425---l-r----" TargetMode="External"/><Relationship Id="rId10" Type="http://schemas.openxmlformats.org/officeDocument/2006/relationships/hyperlink" Target="http://nikkiewart.bestpersons.ru/feed/post30715944/" TargetMode="External"/><Relationship Id="rId4" Type="http://schemas.openxmlformats.org/officeDocument/2006/relationships/hyperlink" Target="http://caricatura.ru/art/tsvetkov/url/parad/tsvetkov/5535/" TargetMode="External"/><Relationship Id="rId9" Type="http://schemas.openxmlformats.org/officeDocument/2006/relationships/hyperlink" Target="http://www.liveinternet.ru/users/ugolieok/post247422602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Урок-мастерская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704856" cy="1752600"/>
          </a:xfrm>
        </p:spPr>
        <p:txBody>
          <a:bodyPr>
            <a:normAutofit/>
          </a:bodyPr>
          <a:lstStyle/>
          <a:p>
            <a:pPr algn="l"/>
            <a:endParaRPr lang="ru-RU" sz="4400" b="1" dirty="0"/>
          </a:p>
        </p:txBody>
      </p:sp>
      <p:pic>
        <p:nvPicPr>
          <p:cNvPr id="27650" name="Picture 2" descr="https://im0-tub-ru.yandex.net/i?id=85c6d893eea2a4b667e2e23391f2c094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341042" cy="6234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s://im0-tub-ru.yandex.net/i?id=25da2c7eb070ab24efc10d4176f604dc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58666" y="332656"/>
            <a:ext cx="7385742" cy="6281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818960249423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79712" y="404664"/>
            <a:ext cx="5328592" cy="6010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9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268760"/>
            <a:ext cx="8342818" cy="4338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46444_butshithappen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404664"/>
            <a:ext cx="8120486" cy="5995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0159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-497"/>
          <a:stretch>
            <a:fillRect/>
          </a:stretch>
        </p:blipFill>
        <p:spPr>
          <a:xfrm>
            <a:off x="539552" y="692696"/>
            <a:ext cx="8055959" cy="5602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181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548680"/>
            <a:ext cx="7776864" cy="5832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28233_lar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332656"/>
            <a:ext cx="6192584" cy="6158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2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tx1"/>
                </a:solidFill>
              </a:rPr>
              <a:t>Белая ворона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/>
              <a:t>Говорят, на свете есть белые вороны.</a:t>
            </a:r>
            <a:br>
              <a:rPr lang="ru-RU" dirty="0" smtClean="0"/>
            </a:br>
            <a:r>
              <a:rPr lang="ru-RU" dirty="0" smtClean="0"/>
              <a:t>Сёстры их не любят, странных и смешных.</a:t>
            </a:r>
            <a:br>
              <a:rPr lang="ru-RU" dirty="0" smtClean="0"/>
            </a:br>
            <a:r>
              <a:rPr lang="ru-RU" dirty="0" smtClean="0"/>
              <a:t>Не горюй, ворона, я теперь всё понял.</a:t>
            </a:r>
            <a:br>
              <a:rPr lang="ru-RU" dirty="0" smtClean="0"/>
            </a:br>
            <a:r>
              <a:rPr lang="ru-RU" dirty="0" smtClean="0"/>
              <a:t>В том твоё несчастье, что ты лучше их.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горюй ворона,</a:t>
            </a:r>
            <a:br>
              <a:rPr lang="ru-RU" dirty="0" smtClean="0"/>
            </a:br>
            <a:r>
              <a:rPr lang="ru-RU" dirty="0" smtClean="0"/>
              <a:t>Не тоскуй глубоко,</a:t>
            </a:r>
            <a:br>
              <a:rPr lang="ru-RU" dirty="0" smtClean="0"/>
            </a:br>
            <a:r>
              <a:rPr lang="ru-RU" dirty="0" smtClean="0"/>
              <a:t>Не спеши окраситься,</a:t>
            </a:r>
            <a:br>
              <a:rPr lang="ru-RU" dirty="0" smtClean="0"/>
            </a:br>
            <a:r>
              <a:rPr lang="ru-RU" dirty="0" smtClean="0"/>
              <a:t>Не беги в кусты.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Может быть, когда-нибудь в будущем далёком,</a:t>
            </a:r>
            <a:br>
              <a:rPr lang="ru-RU" dirty="0" smtClean="0"/>
            </a:br>
            <a:r>
              <a:rPr lang="ru-RU" dirty="0" smtClean="0"/>
              <a:t>Все вороны будут белыми, как ты! </a:t>
            </a:r>
          </a:p>
          <a:p>
            <a:pPr algn="r">
              <a:buNone/>
            </a:pPr>
            <a:r>
              <a:rPr lang="ru-RU" b="1" i="1" dirty="0" smtClean="0"/>
              <a:t>Вениамин Губанов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Цифровые ресурсы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  <a:hlinkClick r:id="rId2"/>
              </a:rPr>
              <a:t>http://horde.me/Urban/belaya-vorona.html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  <a:hlinkClick r:id="rId3"/>
              </a:rPr>
              <a:t>http://caricatura.ru/art/grumbus/url/parad/grumbus/10050/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  <a:hlinkClick r:id="rId4"/>
              </a:rPr>
              <a:t>http://caricatura.ru/art/tsvetkov/url/parad/tsvetkov/5535/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5"/>
              </a:rPr>
              <a:t>http://</a:t>
            </a:r>
            <a:r>
              <a:rPr lang="en-US" dirty="0" err="1" smtClean="0">
                <a:solidFill>
                  <a:schemeClr val="bg1"/>
                </a:solidFill>
                <a:hlinkClick r:id="rId5"/>
              </a:rPr>
              <a:t>sibac.info</a:t>
            </a:r>
            <a:r>
              <a:rPr lang="en-US" dirty="0" smtClean="0">
                <a:solidFill>
                  <a:schemeClr val="bg1"/>
                </a:solidFill>
                <a:hlinkClick r:id="rId5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hlinkClick r:id="rId5"/>
              </a:rPr>
              <a:t>index.php</a:t>
            </a:r>
            <a:r>
              <a:rPr lang="en-US" dirty="0" smtClean="0">
                <a:solidFill>
                  <a:schemeClr val="bg1"/>
                </a:solidFill>
                <a:hlinkClick r:id="rId5"/>
              </a:rPr>
              <a:t>/2009-07-01-10-21-16/5425---l-r----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6"/>
              </a:rPr>
              <a:t>http://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wse-dlya-women.ru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krilatie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-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slova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-v-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ctihah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-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i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-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kartinkah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belaya-vorona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  <a:hlinkClick r:id="rId7"/>
              </a:rPr>
              <a:t>http://www.rus-obr.ru/lj/10612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  <a:hlinkClick r:id="rId8"/>
              </a:rPr>
              <a:t>http://caricatura.ru/art/fura/url/parad/fura/12951/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  <a:hlinkClick r:id="rId9"/>
              </a:rPr>
              <a:t>http://www.liveinternet.ru/users/ugolieok/post247422602/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  <a:hlinkClick r:id="rId10"/>
              </a:rPr>
              <a:t>http://nikkiewart.bestpersons.ru/feed/post30715944/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1"/>
              </a:rPr>
              <a:t>http://intellegens.ru/forum/showthread.php?s=94416d1ae16f6bd43761f3c1c0ffc147&amp;t=19&amp;page=14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04864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2024244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НАДЕЖДА      СВОБОДА 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024244">
                <a:tc>
                  <a:txBody>
                    <a:bodyPr/>
                    <a:lstStyle/>
                    <a:p>
                      <a:pPr algn="ctr"/>
                      <a:endParaRPr lang="ru-RU" sz="4800" b="1" dirty="0" smtClean="0"/>
                    </a:p>
                    <a:p>
                      <a:pPr algn="ctr"/>
                      <a:r>
                        <a:rPr lang="ru-RU" sz="4800" b="1" dirty="0" smtClean="0"/>
                        <a:t>ВЕРА</a:t>
                      </a:r>
                      <a:endParaRPr lang="ru-RU" sz="4800" b="1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2809511">
                <a:tc>
                  <a:txBody>
                    <a:bodyPr/>
                    <a:lstStyle/>
                    <a:p>
                      <a:pPr algn="ctr"/>
                      <a:endParaRPr lang="ru-RU" sz="4800" b="1" dirty="0" smtClean="0"/>
                    </a:p>
                    <a:p>
                      <a:pPr algn="ctr"/>
                      <a:r>
                        <a:rPr lang="ru-RU" sz="4800" b="1" dirty="0" smtClean="0"/>
                        <a:t>ДЕРЖАВНОСТЬ     ЛЮБОВЬ </a:t>
                      </a:r>
                      <a:endParaRPr lang="ru-RU" sz="48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https://prikolnye-kartinki.ru/img/picture/Sep/25/2edbf6ab558cb398c320127ddb9c46eb/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8" name="Picture 8" descr="https://forums.drom.ru/pp.php?u=http://s.fishki.net/upload/post/201504/17/1505136/31_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87424"/>
            <a:ext cx="9219744" cy="7907879"/>
          </a:xfrm>
          <a:prstGeom prst="rect">
            <a:avLst/>
          </a:prstGeom>
          <a:noFill/>
        </p:spPr>
      </p:pic>
      <p:pic>
        <p:nvPicPr>
          <p:cNvPr id="25604" name="Picture 4" descr="http://c.pastvu.com/_p/d/7/e/f/7ef6fa2bd1925c25708ab5fcbdf47f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315416"/>
            <a:ext cx="9546670" cy="7173416"/>
          </a:xfrm>
          <a:prstGeom prst="rect">
            <a:avLst/>
          </a:prstGeom>
          <a:noFill/>
        </p:spPr>
      </p:pic>
      <p:pic>
        <p:nvPicPr>
          <p:cNvPr id="25602" name="Picture 2" descr="https://avatars.mds.yandex.net/get-pdb/236760/b33e2b2c-82b9-4c11-a8ac-88afe60c8147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387423"/>
            <a:ext cx="9691424" cy="7245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2" name="Picture 4" descr="https://andrashkiev.files.wordpress.com/2013/04/dd5f4-53ad0cd326ece23e69000040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96536" cy="6867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62" name="Picture 6" descr="https://static-maps.yandex.ru/1.x/?ll=61.95249939,54.79333496&amp;z=12&amp;l=map&amp;size=300,3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83604"/>
            <a:ext cx="9144000" cy="7341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2" name="Picture 2" descr="http://900igr.net/up/datas/115386/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urious-world.ru/images/content/animals/04-2017/albinos/1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268760"/>
            <a:ext cx="8542607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124744"/>
            <a:ext cx="8459672" cy="4624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61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Урок-мастерская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Белая ворона</vt:lpstr>
      <vt:lpstr>Цифровые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34</cp:revision>
  <dcterms:created xsi:type="dcterms:W3CDTF">2013-02-25T14:35:09Z</dcterms:created>
  <dcterms:modified xsi:type="dcterms:W3CDTF">2019-01-04T08:59:47Z</dcterms:modified>
</cp:coreProperties>
</file>