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4" r:id="rId9"/>
    <p:sldId id="265" r:id="rId10"/>
    <p:sldId id="263" r:id="rId11"/>
    <p:sldId id="266" r:id="rId12"/>
    <p:sldId id="269" r:id="rId13"/>
    <p:sldId id="268" r:id="rId14"/>
    <p:sldId id="270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D307-89F2-4FBF-80E7-84E623B7A43B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B210D-BFEC-4828-B74A-78CECAC6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D307-89F2-4FBF-80E7-84E623B7A43B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B210D-BFEC-4828-B74A-78CECAC6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D307-89F2-4FBF-80E7-84E623B7A43B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B210D-BFEC-4828-B74A-78CECAC6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D307-89F2-4FBF-80E7-84E623B7A43B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B210D-BFEC-4828-B74A-78CECAC6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D307-89F2-4FBF-80E7-84E623B7A43B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B210D-BFEC-4828-B74A-78CECAC6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D307-89F2-4FBF-80E7-84E623B7A43B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B210D-BFEC-4828-B74A-78CECAC6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D307-89F2-4FBF-80E7-84E623B7A43B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B210D-BFEC-4828-B74A-78CECAC6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D307-89F2-4FBF-80E7-84E623B7A43B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B210D-BFEC-4828-B74A-78CECAC6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D307-89F2-4FBF-80E7-84E623B7A43B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B210D-BFEC-4828-B74A-78CECAC6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D307-89F2-4FBF-80E7-84E623B7A43B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B210D-BFEC-4828-B74A-78CECAC6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D307-89F2-4FBF-80E7-84E623B7A43B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B210D-BFEC-4828-B74A-78CECAC6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FD307-89F2-4FBF-80E7-84E623B7A43B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B210D-BFEC-4828-B74A-78CECAC6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voyrebenok.ru/images/presentation/school/s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08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7"/>
            <a:ext cx="7772400" cy="21717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«НЕТРАДИЦИОННЫЕ ФОРМЫ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проведения родительского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собрания»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4429132"/>
            <a:ext cx="2304256" cy="120966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</a:rPr>
              <a:t>Подготовила</a:t>
            </a:r>
          </a:p>
          <a:p>
            <a:r>
              <a:rPr lang="ru-RU" sz="1800" b="1" dirty="0" smtClean="0">
                <a:solidFill>
                  <a:srgbClr val="7030A0"/>
                </a:solidFill>
              </a:rPr>
              <a:t>Лавриненко Г.Н.</a:t>
            </a:r>
            <a:endParaRPr lang="ru-RU" sz="1800" b="1" dirty="0">
              <a:solidFill>
                <a:srgbClr val="7030A0"/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642910" y="214290"/>
            <a:ext cx="792961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Муниципальное бюджетное  дошкольное образовательное учреждение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детский сад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№ 22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4480" y="1142984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Консультация для воспитателей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voyrebenok.ru/images/presentation/school/s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08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485778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«Коллективная </a:t>
            </a:r>
            <a:r>
              <a:rPr lang="ru-RU" sz="2400" b="1" dirty="0">
                <a:solidFill>
                  <a:srgbClr val="FF0000"/>
                </a:solidFill>
              </a:rPr>
              <a:t>запись». 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dirty="0" smtClean="0"/>
              <a:t>Каждый </a:t>
            </a:r>
            <a:r>
              <a:rPr lang="ru-RU" sz="2400" dirty="0"/>
              <a:t>из участников получает записную книжку или лист бумаги, где сформулирована проблема и даются информация или рекомендации, необходимые для ее решения. Родители независимо друг от друга, определяют наиболее важные для них рекомендации, заносят в записную книжку. Затем записи передаются педагогу, он суммирует их, и группа проводит обсуждение. После этого приема можно использовать «мозговой штурм». </a:t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voyrebenok.ru/images/presentation/school/s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08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4786345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«Эвристические вопросы». 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dirty="0" smtClean="0"/>
              <a:t>К </a:t>
            </a:r>
            <a:r>
              <a:rPr lang="ru-RU" sz="2400" dirty="0"/>
              <a:t>ним относятся 7 ключевых вопросов: Кто?, Что?, Где?, Как?, Чем?, Когда? (Почему?). Если перемешать эти вопросы между собой, получится 21 вариант. Последовательно вытягивая такие смешанные вопросы и отвечая на них, родители могут получить новый, интересный взгляд на проблему. Например, 1 и 5 в сочетании кто чем? Последовательно вытягивая такие смешанные и нестандартные вопросы и отвечая на них, родители видят и нестандартные пути их решения.</a:t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voyrebenok.ru/images/presentation/school/s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08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564360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Решение проблемных задач </a:t>
            </a:r>
            <a:r>
              <a:rPr lang="ru-RU" sz="2400" dirty="0" smtClean="0"/>
              <a:t>семейного воспитания  побуждает родителей к поиску наиболее подходящей формы поведения, упражняет в логичности и доказательности рассуждений, развивает чувство педагогического такта. Для обсуждения предлагаются подобные проблемные ситуации. Вы наказали ребенка, но позже выяснилось, что он не виноват. Как вы поступите и почему именно так? Или: ваша трехлетняя дочь шалит в кафетерии, куда вы ненадолго зашли, - смеется, бегает между столами, размахивает руками. Вы, думая об остальных присутствующих, остановили ее, усадили за стол и сурово отчитали. Какую реакцию на действия родителей можно ожидать от ребенка, который не умеет пока понимать потребности других людей? Какой опыт может получить ребенок в данной ситуации? 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voyrebenok.ru/images/presentation/school/s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08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4643470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rgbClr val="FF0000"/>
                </a:solidFill>
              </a:rPr>
              <a:t>«Список прилагательных и определений</a:t>
            </a:r>
            <a:r>
              <a:rPr lang="ru-RU" sz="3100" b="1" dirty="0" smtClean="0">
                <a:solidFill>
                  <a:srgbClr val="FF0000"/>
                </a:solidFill>
              </a:rPr>
              <a:t>».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  </a:t>
            </a:r>
            <a:r>
              <a:rPr lang="ru-RU" sz="2400" dirty="0"/>
              <a:t>Такой список прилагательных определяет различные качества, свойства и характеристики объекта, деятельности или личности, которые необходимо улучшить. Сначала предлагаются качества или характеристики (прилагательные), затем они рассматриваются каждое в отдельности и решается, каким путем можно улучшить или усилить соответствующую характеристику. Например, « Какой бы вы хотели видеть речь вашего ребенка на пороге школы?».  Родители перечисляют качества, т.е. прилагательные, а затем совместно формулируются  пути достижения цели.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 </a:t>
            </a:r>
            <a:br>
              <a:rPr lang="ru-RU" sz="1600" dirty="0"/>
            </a:b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voyrebenok.ru/images/presentation/school/s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08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528641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Обращение к опыту родителей. </a:t>
            </a:r>
            <a:r>
              <a:rPr lang="ru-RU" sz="2400" dirty="0" smtClean="0"/>
              <a:t> Педагог предлагает: "Назовите метод воздействия, который более других помогает вам в налаживании отношений с сыном или дочерью?" Или: "Был ли подобный случай в вашей практике? Расскажите о нем, пожалуйста", или: "Вспомните, какую реакцию вызывает у вашего ребенка применение поощрений и наказаний" и т.п. Побуждение родителей к обмену опытом активизирует их потребность анализировать собственные удачи и просчеты, соотносить их с приемами и способами воспитания, применяемыми в аналогичных ситуациях другими родителями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voyrebenok.ru/images/presentation/school/s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08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642918"/>
            <a:ext cx="7772400" cy="528641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Об  эффективности проводимой работы с родителями свидетельствуют: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 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- </a:t>
            </a:r>
            <a:r>
              <a:rPr lang="ru-RU" sz="1600" b="1" dirty="0" smtClean="0"/>
              <a:t>проявление  у родителей интереса к содержанию образовательного процесса с детьми;</a:t>
            </a:r>
            <a:br>
              <a:rPr lang="ru-RU" sz="1600" b="1" dirty="0" smtClean="0"/>
            </a:br>
            <a:r>
              <a:rPr lang="ru-RU" sz="1600" b="1" dirty="0" smtClean="0"/>
              <a:t> </a:t>
            </a:r>
            <a:br>
              <a:rPr lang="ru-RU" sz="1600" b="1" dirty="0" smtClean="0"/>
            </a:br>
            <a:r>
              <a:rPr lang="ru-RU" sz="1600" b="1" dirty="0" smtClean="0"/>
              <a:t>- возникновение  дискуссий, диспутов по их инициативе;</a:t>
            </a:r>
            <a:br>
              <a:rPr lang="ru-RU" sz="1600" b="1" dirty="0" smtClean="0"/>
            </a:br>
            <a:r>
              <a:rPr lang="ru-RU" sz="1600" b="1" dirty="0" smtClean="0"/>
              <a:t> </a:t>
            </a:r>
            <a:br>
              <a:rPr lang="ru-RU" sz="1600" b="1" dirty="0" smtClean="0"/>
            </a:br>
            <a:r>
              <a:rPr lang="ru-RU" sz="1600" b="1" dirty="0" smtClean="0"/>
              <a:t>- ответы  на вопросы родителей ими самими; приведение примеров из собственного опыта;</a:t>
            </a:r>
            <a:br>
              <a:rPr lang="ru-RU" sz="1600" b="1" dirty="0" smtClean="0"/>
            </a:br>
            <a:r>
              <a:rPr lang="ru-RU" sz="1600" b="1" dirty="0" smtClean="0"/>
              <a:t> </a:t>
            </a:r>
            <a:br>
              <a:rPr lang="ru-RU" sz="1600" b="1" dirty="0" smtClean="0"/>
            </a:br>
            <a:r>
              <a:rPr lang="ru-RU" sz="1600" b="1" dirty="0" smtClean="0"/>
              <a:t>- увеличение  количества вопросов к педагогу, касающихся личности ребенка, его внутреннего мира;</a:t>
            </a:r>
            <a:br>
              <a:rPr lang="ru-RU" sz="1600" b="1" dirty="0" smtClean="0"/>
            </a:br>
            <a:r>
              <a:rPr lang="ru-RU" sz="1600" b="1" dirty="0" smtClean="0"/>
              <a:t> </a:t>
            </a:r>
            <a:br>
              <a:rPr lang="ru-RU" sz="1600" b="1" dirty="0" smtClean="0"/>
            </a:br>
            <a:r>
              <a:rPr lang="ru-RU" sz="1600" b="1" dirty="0" smtClean="0"/>
              <a:t>- стремление  взрослых к индивидуальным контактам с воспитателем;</a:t>
            </a:r>
            <a:br>
              <a:rPr lang="ru-RU" sz="1600" b="1" dirty="0" smtClean="0"/>
            </a:br>
            <a:r>
              <a:rPr lang="ru-RU" sz="1600" b="1" dirty="0" smtClean="0"/>
              <a:t> </a:t>
            </a:r>
            <a:br>
              <a:rPr lang="ru-RU" sz="1600" b="1" dirty="0" smtClean="0"/>
            </a:br>
            <a:r>
              <a:rPr lang="ru-RU" sz="1600" b="1" dirty="0" smtClean="0"/>
              <a:t>- размышление  родителей о правильности использования тех или иных методов воспитания;</a:t>
            </a:r>
            <a:br>
              <a:rPr lang="ru-RU" sz="1600" b="1" dirty="0" smtClean="0"/>
            </a:br>
            <a:r>
              <a:rPr lang="ru-RU" sz="1600" b="1" dirty="0" smtClean="0"/>
              <a:t> </a:t>
            </a:r>
            <a:br>
              <a:rPr lang="ru-RU" sz="1600" b="1" dirty="0" smtClean="0"/>
            </a:br>
            <a:r>
              <a:rPr lang="ru-RU" sz="1600" b="1" dirty="0" smtClean="0"/>
              <a:t>- повышение  их активности при анализе педагогических ситуаций, решение задач и обсуждение дискуссионных вопросов.</a:t>
            </a:r>
            <a:br>
              <a:rPr lang="ru-RU" sz="1600" b="1" dirty="0" smtClean="0"/>
            </a:br>
            <a:r>
              <a:rPr lang="ru-RU" sz="1600" b="1" dirty="0" smtClean="0"/>
              <a:t> </a:t>
            </a:r>
            <a:br>
              <a:rPr lang="ru-RU" sz="1600" b="1" dirty="0" smtClean="0"/>
            </a:b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voyrebenok.ru/images/presentation/school/s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08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772400" cy="1357322"/>
          </a:xfrm>
        </p:spPr>
        <p:txBody>
          <a:bodyPr/>
          <a:lstStyle/>
          <a:p>
            <a:r>
              <a:rPr lang="ru-RU" dirty="0"/>
              <a:t>«Педагогическая лаборатория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357298"/>
            <a:ext cx="6772300" cy="4281502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Рекомендуется проводить в начале или в конце года. На них обсуждается участие родителей в различных мероприятиях. Проводится анкета « Родитель – ребенок – детский сад». Проходит обсуждение либо намеченных мероприятий, либо анализируются прошедшие и подводятся итоги. В начале года анкетирование проводится для того, чтобы педагог ближе узнал ребенка, его особенности. Родителей знакомят с мероприятиями, запланированными на год, слушают предложения родителей, какую помощь и поддержку они могут оказать в запланированных мероприятиях, а так же их пожелания и предложения на учебный год. В конце года на таких собраниях подводят итоги прошедшего года, дают оценку и анализируют достижения и ошибки.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voyrebenok.ru/images/presentation/school/s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08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785817"/>
          </a:xfrm>
        </p:spPr>
        <p:txBody>
          <a:bodyPr/>
          <a:lstStyle/>
          <a:p>
            <a:r>
              <a:rPr lang="ru-RU" dirty="0" smtClean="0"/>
              <a:t>ЧИТАТЕЛЬСКАЯ КОНФЕРЕНЦИЯ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71612"/>
            <a:ext cx="6400800" cy="4067188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За 2 недели родителям сообщается тема собрания, предлагается материал на данную тему. Проводится подготовительный этап перед собранием, где родителям дается какое – либо задание по заявленной теме. Подготовленное задание обсуждается с различных позиций. Педагог просит прокомментировать, то или иное высказывание, освещает суть темы и задает вопросы при обсуждении. Например, с какого возраста следует обращаться за помощью к логопеду. Предлагается несколько высказываний, и родители комментируют, обсуждают эти высказывания, делятся своим мнением по данному вопросу.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voyrebenok.ru/images/presentation/school/s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2887"/>
            <a:ext cx="9144000" cy="69008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071569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АУКЦИОН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14488"/>
            <a:ext cx="6400800" cy="3924312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Собрание проходит в виде «продажи» полезных советов по выбранной теме в игровой форме. Например, формирование фонематического восприятия. Педагог  дает понятие – фонематическое восприятие. Совместно с родителями он анализирует, почему так важно развивать его у ребенка, затем предлагает родителям поделиться советами, своим опытом, какие игры, приемы можно использовать для его формирования. Все происходит  в виде игры и за каждый совет даются фишки (т.е. советы продаются за фишки). Советы, набравшие большее количество фишек помещают на стенд « Копилка родительского опыта».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voyrebenok.ru/images/presentation/school/s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08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000131"/>
          </a:xfrm>
        </p:spPr>
        <p:txBody>
          <a:bodyPr/>
          <a:lstStyle/>
          <a:p>
            <a:r>
              <a:rPr lang="ru-RU" dirty="0"/>
              <a:t>«Семинар – практикум».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57364"/>
            <a:ext cx="6400800" cy="3781436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На собрании могут выступать воспитатель,  родители, психолог и другие специалисты. Совместно с родителями происходит обыгрывание или решение проблемных ситуаций, могут присутствовать элементы тренинга. Определяется тема и ведущий, им может быть как педагог, так и родители, приглашенные специалисты. Например, возьмем тему «Роль игры в речевом развитии детей». Подготавливается небольшое теоретическое сообщение, затем родителям предлагается посмотреть несколько игр, в которые дети играют в детском саду. Подумать, какие стороны речевого развития отрабатываются в данных играх. Вспомнить игры, в которые сами играли в детстве и которым они могут  обучить своих детей, их ценность с точки зрения развития речи.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voyrebenok.ru/images/presentation/school/s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08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928693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Душевный разговор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357298"/>
            <a:ext cx="6400800" cy="4281502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Собрание рассчитано не на всех родителей, а лишь на тех, чьи дети имеют общие проблемы (в общении со сверстниками, агрессивность и др.). Например, ребенок – левша. С родителями проводится анкетирование, чтобы глубже узнать особенности их детей. И установить точно какая степень </a:t>
            </a:r>
            <a:r>
              <a:rPr lang="ru-RU" dirty="0" err="1">
                <a:solidFill>
                  <a:schemeClr val="tx1"/>
                </a:solidFill>
              </a:rPr>
              <a:t>леворукости</a:t>
            </a:r>
            <a:r>
              <a:rPr lang="ru-RU" dirty="0">
                <a:solidFill>
                  <a:schemeClr val="tx1"/>
                </a:solidFill>
              </a:rPr>
              <a:t> у ребенка: слабая или выраженная. Проблема обсуждается со всех сторон, могут приглашаться специалисты. Родителям даются рекомендации по особенностям развития такого ребенка. Родителям предлагаются различные задания для </a:t>
            </a:r>
            <a:r>
              <a:rPr lang="ru-RU" dirty="0" err="1">
                <a:solidFill>
                  <a:schemeClr val="tx1"/>
                </a:solidFill>
              </a:rPr>
              <a:t>леворуких</a:t>
            </a:r>
            <a:r>
              <a:rPr lang="ru-RU" dirty="0">
                <a:solidFill>
                  <a:schemeClr val="tx1"/>
                </a:solidFill>
              </a:rPr>
              <a:t> детей, для того чтобы развить моторику обеих рук. Обсуждаются психологические проблемы, связанные с </a:t>
            </a:r>
            <a:r>
              <a:rPr lang="ru-RU" dirty="0" err="1">
                <a:solidFill>
                  <a:schemeClr val="tx1"/>
                </a:solidFill>
              </a:rPr>
              <a:t>леворукостью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voyrebenok.ru/images/presentation/school/s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08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071569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Ток – шоу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57364"/>
            <a:ext cx="6400800" cy="3781436"/>
          </a:xfrm>
        </p:spPr>
        <p:txBody>
          <a:bodyPr>
            <a:normAutofit fontScale="47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Собрание такой формы подразумевает обсуждение одной проблемы с различных точек зрения, детализацией проблемы и возможных путей ее решения. На ток – шоу выступают родители, воспитатели, специалисты. К примеру,  возьмем кризис 3-х лет. Родителям предлагаются различные ситуации, их нужно рассмотреть с  разных точек зрения, обязательно аргументируя их. Определяются ключевые понятия кризиса 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3-х лет, совместно выделяются причины, затем зачитываются  мнения психологов. Все  позиции совместно обсуждаются. Родители сами определяют пути решения проблемы.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«Вечера вопросов и ответов». Предварительно родителям дается задание продумать, сформулировать наиболее  волнующие их вопросы. В ходе обсуждения их со специалистами, другими родителями подобрать оптимальные пути их решения. 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voyrebenok.ru/images/presentation/school/s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08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571635"/>
          </a:xfrm>
        </p:spPr>
        <p:txBody>
          <a:bodyPr>
            <a:normAutofit/>
          </a:bodyPr>
          <a:lstStyle/>
          <a:p>
            <a:r>
              <a:rPr lang="ru-RU" sz="2800" dirty="0"/>
              <a:t>На родительских собраниях нетрадиционной формы можно использовать  следующие методы  активизации </a:t>
            </a:r>
            <a:r>
              <a:rPr lang="ru-RU" sz="2800" dirty="0" smtClean="0"/>
              <a:t>родителей: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85926"/>
            <a:ext cx="6400800" cy="3852874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«Мозговой штурм»</a:t>
            </a:r>
            <a:r>
              <a:rPr lang="ru-RU" dirty="0">
                <a:solidFill>
                  <a:schemeClr val="tx1"/>
                </a:solidFill>
              </a:rPr>
              <a:t>. Метод коллективной мыслительной деятельности, позволяющий достичь понимания друг друга, когда общая проблема является личной для целой группы. 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«</a:t>
            </a:r>
            <a:r>
              <a:rPr lang="ru-RU" dirty="0" err="1">
                <a:solidFill>
                  <a:srgbClr val="FF0000"/>
                </a:solidFill>
              </a:rPr>
              <a:t>Реверсионная</a:t>
            </a:r>
            <a:r>
              <a:rPr lang="ru-RU" dirty="0">
                <a:solidFill>
                  <a:srgbClr val="FF0000"/>
                </a:solidFill>
              </a:rPr>
              <a:t> мозговая атака, или Разнос». </a:t>
            </a:r>
            <a:r>
              <a:rPr lang="ru-RU" dirty="0">
                <a:solidFill>
                  <a:schemeClr val="tx1"/>
                </a:solidFill>
              </a:rPr>
              <a:t>Этот метод отличается от «мозгового штурма» тем, что вместо отсрочки оценочных действий предлагается проявить максимальную критичность, указывая на все недочеты и слабые места процесса, системы, идеи. Этим обеспечивается подготовка решения, направленного на преодоление недостатков.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voyrebenok.ru/images/presentation/school/s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008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214445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Мастер – класс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42984"/>
            <a:ext cx="6400800" cy="4495816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Собрание, на котором родители демонстрируют свои достижения в области воспитания детей. Собрание имеет подготовительный этап: педагог предлагает нескольким родителям провести маленький урок – поделиться опытом по развитию у детей, например, связной речи. Родители дают практические советы, показывают ролевую сценку или игру, например, составление загадок «Узнай по описанию». В конце собрания подводится итог, и родители предлагают выбрать наиболее ценные советы, которые  размещаются на стенде « Копилка родительского опыта».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959</Words>
  <Application>Microsoft Office PowerPoint</Application>
  <PresentationFormat>Экран (4:3)</PresentationFormat>
  <Paragraphs>35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«НЕТРАДИЦИОННЫЕ ФОРМЫ проведения родительского собрания»</vt:lpstr>
      <vt:lpstr>«Педагогическая лаборатория</vt:lpstr>
      <vt:lpstr>ЧИТАТЕЛЬСКАЯ КОНФЕРЕНЦИЯ</vt:lpstr>
      <vt:lpstr>АУКЦИОН</vt:lpstr>
      <vt:lpstr>«Семинар – практикум». </vt:lpstr>
      <vt:lpstr>Душевный разговор</vt:lpstr>
      <vt:lpstr>Ток – шоу</vt:lpstr>
      <vt:lpstr>На родительских собраниях нетрадиционной формы можно использовать  следующие методы  активизации родителей:</vt:lpstr>
      <vt:lpstr>Мастер – класс</vt:lpstr>
      <vt:lpstr>«Коллективная запись».  Каждый из участников получает записную книжку или лист бумаги, где сформулирована проблема и даются информация или рекомендации, необходимые для ее решения. Родители независимо друг от друга, определяют наиболее важные для них рекомендации, заносят в записную книжку. Затем записи передаются педагогу, он суммирует их, и группа проводит обсуждение. После этого приема можно использовать «мозговой штурм».  </vt:lpstr>
      <vt:lpstr>«Эвристические вопросы».  К ним относятся 7 ключевых вопросов: Кто?, Что?, Где?, Как?, Чем?, Когда? (Почему?). Если перемешать эти вопросы между собой, получится 21 вариант. Последовательно вытягивая такие смешанные вопросы и отвечая на них, родители могут получить новый, интересный взгляд на проблему. Например, 1 и 5 в сочетании кто чем? Последовательно вытягивая такие смешанные и нестандартные вопросы и отвечая на них, родители видят и нестандартные пути их решения. </vt:lpstr>
      <vt:lpstr>Решение проблемных задач семейного воспитания  побуждает родителей к поиску наиболее подходящей формы поведения, упражняет в логичности и доказательности рассуждений, развивает чувство педагогического такта. Для обсуждения предлагаются подобные проблемные ситуации. Вы наказали ребенка, но позже выяснилось, что он не виноват. Как вы поступите и почему именно так? Или: ваша трехлетняя дочь шалит в кафетерии, куда вы ненадолго зашли, - смеется, бегает между столами, размахивает руками. Вы, думая об остальных присутствующих, остановили ее, усадили за стол и сурово отчитали. Какую реакцию на действия родителей можно ожидать от ребенка, который не умеет пока понимать потребности других людей? Какой опыт может получить ребенок в данной ситуации?  </vt:lpstr>
      <vt:lpstr>«Список прилагательных и определений».   Такой список прилагательных определяет различные качества, свойства и характеристики объекта, деятельности или личности, которые необходимо улучшить. Сначала предлагаются качества или характеристики (прилагательные), затем они рассматриваются каждое в отдельности и решается, каким путем можно улучшить или усилить соответствующую характеристику. Например, « Какой бы вы хотели видеть речь вашего ребенка на пороге школы?».  Родители перечисляют качества, т.е. прилагательные, а затем совместно формулируются  пути достижения цели.   </vt:lpstr>
      <vt:lpstr>Обращение к опыту родителей.  Педагог предлагает: "Назовите метод воздействия, который более других помогает вам в налаживании отношений с сыном или дочерью?" Или: "Был ли подобный случай в вашей практике? Расскажите о нем, пожалуйста", или: "Вспомните, какую реакцию вызывает у вашего ребенка применение поощрений и наказаний" и т.п. Побуждение родителей к обмену опытом активизирует их потребность анализировать собственные удачи и просчеты, соотносить их с приемами и способами воспитания, применяемыми в аналогичных ситуациях другими родителями</vt:lpstr>
      <vt:lpstr>Об  эффективности проводимой работы с родителями свидетельствуют:   - проявление  у родителей интереса к содержанию образовательного процесса с детьми;   - возникновение  дискуссий, диспутов по их инициативе;   - ответы  на вопросы родителей ими самими; приведение примеров из собственного опыта;   - увеличение  количества вопросов к педагогу, касающихся личности ребенка, его внутреннего мира;   - стремление  взрослых к индивидуальным контактам с воспитателем;   - размышление  родителей о правильности использования тех или иных методов воспитания;   - повышение  их активности при анализе педагогических ситуаций, решение задач и обсуждение дискуссионных вопросов.  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ФОРМЫ проведения родительского собрания</dc:title>
  <dc:creator>Admin</dc:creator>
  <cp:lastModifiedBy>Galina</cp:lastModifiedBy>
  <cp:revision>15</cp:revision>
  <dcterms:created xsi:type="dcterms:W3CDTF">2015-03-02T08:21:38Z</dcterms:created>
  <dcterms:modified xsi:type="dcterms:W3CDTF">2019-01-04T20:38:34Z</dcterms:modified>
</cp:coreProperties>
</file>