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3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628800"/>
            <a:ext cx="8183880" cy="2608320"/>
          </a:xfrm>
        </p:spPr>
        <p:txBody>
          <a:bodyPr>
            <a:noAutofit/>
          </a:bodyPr>
          <a:lstStyle/>
          <a:p>
            <a:r>
              <a:rPr lang="ru-RU" sz="88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Новый Год!</a:t>
            </a:r>
            <a:endParaRPr lang="ru-RU" sz="88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83880" cy="1051560"/>
          </a:xfrm>
        </p:spPr>
        <p:txBody>
          <a:bodyPr/>
          <a:lstStyle/>
          <a:p>
            <a:r>
              <a:rPr lang="ru-RU" dirty="0" smtClean="0"/>
              <a:t>Цели и задачи: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39552" y="1484784"/>
            <a:ext cx="8183880" cy="432048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Привлекать к активному разнообразному участию в подготовке к празднику и его проведении;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Воспитывать чувство удовлетворения от участия в коллективной предпраздничной деятельности;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Закладывать основы праздничной культуры;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Вызвать эмоционально положительное отношение к предстоящему празднику, желание активно участвовать в его подготовке;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Вызвать стремление поздравить близких с праздником, преподнести подарки, сделанные своими руками;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Продолжать знакомить с традициями празднования Нового года в различных странах.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изейбат\Desktop\Новая папка\Новый год\DSCN12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9" y="216669"/>
            <a:ext cx="8424936" cy="6319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изейбат\Desktop\Новая папка\Новый год\DSCN12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404664"/>
            <a:ext cx="8174304" cy="6131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изейбат\Desktop\Новая папка\Новый год\DSCN12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60648"/>
            <a:ext cx="8462302" cy="63474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изейбат\Desktop\Новая папка\Новый год\DSCN12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404664"/>
            <a:ext cx="8173641" cy="61309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</TotalTime>
  <Words>75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Новый Год!</vt:lpstr>
      <vt:lpstr>Цели и задачи: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Новый Год!</dc:title>
  <dc:creator>Кизейбат</dc:creator>
  <cp:lastModifiedBy>Кизейбат</cp:lastModifiedBy>
  <cp:revision>3</cp:revision>
  <dcterms:created xsi:type="dcterms:W3CDTF">2019-01-04T07:46:58Z</dcterms:created>
  <dcterms:modified xsi:type="dcterms:W3CDTF">2019-01-04T08:07:29Z</dcterms:modified>
</cp:coreProperties>
</file>