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52A2B-CD46-4A45-89F9-1227397F571E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4ED99-C2D2-40B8-AD1E-71B4726484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4605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5BAC5-1F96-49FD-A53D-FEC5AB098C84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BAD1-CD15-4169-B79B-3EB047C280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1387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5BAC5-1F96-49FD-A53D-FEC5AB098C84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BAD1-CD15-4169-B79B-3EB047C280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3678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5BAC5-1F96-49FD-A53D-FEC5AB098C84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BAD1-CD15-4169-B79B-3EB047C280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449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5BAC5-1F96-49FD-A53D-FEC5AB098C84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BAD1-CD15-4169-B79B-3EB047C280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9729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5BAC5-1F96-49FD-A53D-FEC5AB098C84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BAD1-CD15-4169-B79B-3EB047C280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318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5BAC5-1F96-49FD-A53D-FEC5AB098C84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BAD1-CD15-4169-B79B-3EB047C280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8205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5BAC5-1F96-49FD-A53D-FEC5AB098C84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BAD1-CD15-4169-B79B-3EB047C280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566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5BAC5-1F96-49FD-A53D-FEC5AB098C84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BAD1-CD15-4169-B79B-3EB047C280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827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5BAC5-1F96-49FD-A53D-FEC5AB098C84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BAD1-CD15-4169-B79B-3EB047C280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6727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5BAC5-1F96-49FD-A53D-FEC5AB098C84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BAD1-CD15-4169-B79B-3EB047C280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4379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5BAC5-1F96-49FD-A53D-FEC5AB098C84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BAD1-CD15-4169-B79B-3EB047C280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8219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5BAC5-1F96-49FD-A53D-FEC5AB098C84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FBAD1-CD15-4169-B79B-3EB047C280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0852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fb.ru/article/220764/kak-rabotaet-d-printer-izdeliya-na-d-printere" TargetMode="External"/><Relationship Id="rId2" Type="http://schemas.openxmlformats.org/officeDocument/2006/relationships/hyperlink" Target="http://www.npo-saturn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popmech.ru/technologies/364402-kak-sobirayut-dvigateli-dlya-sukhoi-supejet-100/" TargetMode="External"/><Relationship Id="rId4" Type="http://schemas.openxmlformats.org/officeDocument/2006/relationships/hyperlink" Target="http://www.tehnoprosto.ru/vse-o-3d-pechati-kak-rabotaet-3d-printer-kakoj-3d-printer-vybra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12" t="18479" r="1687" b="19028"/>
          <a:stretch/>
        </p:blipFill>
        <p:spPr>
          <a:xfrm>
            <a:off x="6525491" y="4358640"/>
            <a:ext cx="5452725" cy="21640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66007" y="4250514"/>
            <a:ext cx="99337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 </a:t>
            </a:r>
            <a:r>
              <a:rPr lang="ru-RU" sz="2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Плохов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Тимур, Анна Масленникова, </a:t>
            </a:r>
          </a:p>
          <a:p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2 класса</a:t>
            </a:r>
          </a:p>
          <a:p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Смолина Наталья М</a:t>
            </a:r>
            <a:r>
              <a:rPr lang="ru-RU" sz="2400" dirty="0" smtClean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ихайловна,</a:t>
            </a:r>
          </a:p>
          <a:p>
            <a:r>
              <a:rPr lang="ru-RU" sz="2400" dirty="0" smtClean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</a:t>
            </a:r>
            <a:endParaRPr lang="ru-RU" sz="2400" dirty="0">
              <a:ln w="0"/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77240"/>
            <a:ext cx="12192000" cy="27279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321722" y="1152698"/>
            <a:ext cx="99337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 на тему: </a:t>
            </a:r>
          </a:p>
          <a:p>
            <a:pPr algn="ctr"/>
            <a:r>
              <a:rPr lang="ru-RU" sz="36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«Аддитивная </a:t>
            </a:r>
            <a:r>
              <a:rPr lang="ru-RU" sz="36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футурология на базе НПО «Сатурн</a:t>
            </a:r>
            <a:r>
              <a:rPr lang="ru-RU" sz="36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»»</a:t>
            </a:r>
            <a:r>
              <a:rPr lang="en-US" sz="36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6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взгляд</a:t>
            </a:r>
            <a:r>
              <a:rPr lang="en-US" sz="36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6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38600" y="228600"/>
            <a:ext cx="4892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Арефинская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СОШ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0328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2920" y="609600"/>
            <a:ext cx="5257800" cy="6248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29640" y="1406158"/>
            <a:ext cx="46634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Сегодня выбирали тему…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 вот! Нашли себе проблему!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 казалось, что тема трудная,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Непонятная и занудная.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Какая-то ФУТУРОЛОГИЯ.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АДДИТИВНАЯ. Возможно, противная.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все же решили мы постараться,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 в теме предложенной разобраться.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2920" y="0"/>
            <a:ext cx="5303520" cy="8077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Постановка проблемы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59880" y="746760"/>
            <a:ext cx="5257800" cy="61112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644640" y="0"/>
            <a:ext cx="5288280" cy="8077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Выдвижение гипотезы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7560" y="860703"/>
            <a:ext cx="50444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 мы учителя послушали совет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тут же заглянули в интернет.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информации там столько оказалось!..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Всё непонятно. Как и ожидалось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кое- что сумел мы понять,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Сумели тему с будущим связать.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3Д-принтером тема связана,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(Вот о нём всё понятно рассказано).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«Сатурн», там – 3Д-программисты,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– умнейшие специалисты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Создают 3Д-технологии, заботятся об экологии,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вредят очистными водами,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Производство здесь безотходное.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Производят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детали сложнейшие,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машин и ракет важнейшие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тут мы подумали дружно: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Значит, это кому-нибудь нужно?!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avatars.mds.yandex.net/get-pdb/881477/a04c2267-bd98-4218-b1b3-e440da667399/s8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5776" y="3861637"/>
            <a:ext cx="2465704" cy="24934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450" y="523220"/>
            <a:ext cx="4648205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ПАО «ОДК-Сатурн»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— российская двигателестроительная компания, специализирующаяся на разработке, производстве и послепродажном обслуживании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газотурбинных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двигателей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военной и гражданской авиации,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энергогенерирующих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газоперекачивающих установок, кораблей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судов.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63040" y="0"/>
            <a:ext cx="95236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Погружение </a:t>
            </a:r>
            <a:r>
              <a:rPr lang="ru-RU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технологии </a:t>
            </a:r>
            <a:r>
              <a:rPr lang="ru-RU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будущего </a:t>
            </a:r>
            <a:r>
              <a:rPr lang="ru-RU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(изучение </a:t>
            </a:r>
            <a:r>
              <a:rPr lang="ru-RU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теории )</a:t>
            </a:r>
            <a:endParaRPr lang="ru-RU" sz="2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3179" y="2590800"/>
            <a:ext cx="8430494" cy="3973374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640" r="9529"/>
          <a:stretch/>
        </p:blipFill>
        <p:spPr>
          <a:xfrm>
            <a:off x="8880763" y="4648065"/>
            <a:ext cx="2978728" cy="19161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763" y="2842012"/>
            <a:ext cx="2978728" cy="17635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315189" y="2593856"/>
            <a:ext cx="814647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такое аддитивные технологии? И как они применяются в производстве?</a:t>
            </a:r>
          </a:p>
          <a:p>
            <a:pPr lvl="0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классном часе наш учитель Смолина Наталья Михайловна рассказала нам, ученикам 2-го класса об этом предприятии.  Нам стало очень интересно узнать подробнее об этом механизме аддитивного производства.</a:t>
            </a:r>
          </a:p>
          <a:p>
            <a:pPr lvl="0" algn="just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Аддитивные технологии производства позволяют изготавливать любое изделие послойно на основе компьютерной 3D-модели. Такой процесс создания объекта также называют «выращиванием» из-за постепенности изготовления. Если при традиционном производстве в начале мы имеем заготовку, от которой оптом отсекаем все лишнее, либо деформируем ее, то в случае с аддитивными технологиями из ничего (а точнее, из аморфного расходного материала) выстраивается новое изделие. В зависимости от технологии, объект может строиться снизу-вверх или наоборот, получать различные свойства.</a:t>
            </a:r>
          </a:p>
        </p:txBody>
      </p:sp>
      <p:sp>
        <p:nvSpPr>
          <p:cNvPr id="8" name="Rectangle 7"/>
          <p:cNvSpPr/>
          <p:nvPr/>
        </p:nvSpPr>
        <p:spPr>
          <a:xfrm>
            <a:off x="5140036" y="565685"/>
            <a:ext cx="6096000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Объединенная двигателестроительная корпорация планирует применять аддитивные технологии (АТ) при производстве перспективных российских газотурбинных двигателей, которые будут сертифицированы в 2025 — 2030 годах.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холдинг проводит исследования по возможности использования аддитивных технологий в двигателестроении.</a:t>
            </a:r>
          </a:p>
        </p:txBody>
      </p:sp>
    </p:spTree>
    <p:extLst>
      <p:ext uri="{BB962C8B-B14F-4D97-AF65-F5344CB8AC3E}">
        <p14:creationId xmlns="" xmlns:p14="http://schemas.microsoft.com/office/powerpoint/2010/main" val="3927602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41333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79963" y="568036"/>
            <a:ext cx="8963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Rectangle 4"/>
          <p:cNvSpPr/>
          <p:nvPr/>
        </p:nvSpPr>
        <p:spPr>
          <a:xfrm>
            <a:off x="4357448" y="469201"/>
            <a:ext cx="3893125" cy="60811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ts val="1870"/>
              </a:lnSpc>
              <a:spcAft>
                <a:spcPts val="935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870"/>
              </a:lnSpc>
              <a:spcAft>
                <a:spcPts val="935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Мир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дизайна и архитектуры – </a:t>
            </a:r>
          </a:p>
          <a:p>
            <a:pPr algn="just"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же мир аддитивной культуры.</a:t>
            </a:r>
          </a:p>
          <a:p>
            <a:pPr algn="just"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3Д- принтеры – очень важные,</a:t>
            </a:r>
          </a:p>
          <a:p>
            <a:pPr algn="just"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нужны чертежи здесь бумажные;</a:t>
            </a:r>
          </a:p>
          <a:p>
            <a:pPr algn="just"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Тут нет мусора, нет отходов,</a:t>
            </a:r>
          </a:p>
          <a:p>
            <a:pPr algn="just"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у всех остальных заводов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ts val="1870"/>
              </a:lnSpc>
              <a:spcAft>
                <a:spcPts val="935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870"/>
              </a:lnSpc>
              <a:spcAft>
                <a:spcPts val="935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порадовалось б руководство</a:t>
            </a:r>
          </a:p>
          <a:p>
            <a:pPr algn="just"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Безотходному производству!</a:t>
            </a:r>
          </a:p>
          <a:p>
            <a:pPr algn="just"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Очень жаль, производства немногие</a:t>
            </a:r>
          </a:p>
          <a:p>
            <a:pPr algn="just"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Применяют 3Д-технологии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ts val="1870"/>
              </a:lnSpc>
              <a:spcAft>
                <a:spcPts val="935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870"/>
              </a:lnSpc>
              <a:spcAft>
                <a:spcPts val="935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 России пока их немного – </a:t>
            </a:r>
          </a:p>
          <a:p>
            <a:pPr algn="just">
              <a:lnSpc>
                <a:spcPts val="1870"/>
              </a:lnSpc>
              <a:spcAft>
                <a:spcPts val="935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в будущее дорога.</a:t>
            </a:r>
          </a:p>
          <a:p>
            <a:pPr algn="just">
              <a:lnSpc>
                <a:spcPts val="1870"/>
              </a:lnSpc>
              <a:spcAft>
                <a:spcPts val="935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Они занимают всего два процента</a:t>
            </a:r>
          </a:p>
          <a:p>
            <a:pPr algn="just">
              <a:lnSpc>
                <a:spcPts val="1870"/>
              </a:lnSpc>
              <a:spcAft>
                <a:spcPts val="935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России промышленного сегмента.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144" y="2366947"/>
            <a:ext cx="3800638" cy="235068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43345" y="469201"/>
            <a:ext cx="3643747" cy="60950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Рассмотрели мы темы разные,</a:t>
            </a:r>
          </a:p>
          <a:p>
            <a:pPr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будущим нашим связанные.</a:t>
            </a:r>
          </a:p>
          <a:p>
            <a:pPr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Очень сложные, но интересные,</a:t>
            </a:r>
          </a:p>
          <a:p>
            <a:pPr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 нашей жизни есть место им.</a:t>
            </a:r>
          </a:p>
          <a:p>
            <a:pPr>
              <a:lnSpc>
                <a:spcPts val="1870"/>
              </a:lnSpc>
              <a:spcAft>
                <a:spcPts val="935"/>
              </a:spcAft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Технологии аддитивные</a:t>
            </a:r>
          </a:p>
          <a:p>
            <a:pPr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сути своей – позитивные.</a:t>
            </a:r>
          </a:p>
          <a:p>
            <a:pPr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нашли своё применение</a:t>
            </a:r>
          </a:p>
          <a:p>
            <a:pPr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машино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судостроении,</a:t>
            </a:r>
          </a:p>
          <a:p>
            <a:pPr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энергетике, в авиации,</a:t>
            </a:r>
          </a:p>
          <a:p>
            <a:pPr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ювелирной организации.</a:t>
            </a:r>
          </a:p>
          <a:p>
            <a:pPr>
              <a:lnSpc>
                <a:spcPts val="1870"/>
              </a:lnSpc>
              <a:spcAft>
                <a:spcPts val="935"/>
              </a:spcAft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медицине и стоматологии</a:t>
            </a:r>
          </a:p>
          <a:p>
            <a:pPr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Аддитивные футурологии</a:t>
            </a:r>
          </a:p>
          <a:p>
            <a:pPr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Тоже нашли применение;</a:t>
            </a:r>
          </a:p>
          <a:p>
            <a:pPr>
              <a:lnSpc>
                <a:spcPts val="1870"/>
              </a:lnSpc>
              <a:spcAft>
                <a:spcPts val="935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Здесь нужны они, без сомнения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144" y="313650"/>
            <a:ext cx="3228110" cy="19832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144" y="4829744"/>
            <a:ext cx="3228110" cy="18761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62841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71" y="1841971"/>
            <a:ext cx="3709039" cy="47953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353291" y="228600"/>
            <a:ext cx="69411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Пожалуй, мы честно признаемся: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этой темой мы чуть справляемся.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Изучили мы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пол-интернета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 достичь полноты ответа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" y="0"/>
            <a:ext cx="3947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Сбор материала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21480" y="295484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помощник и друг-интернет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Нам такой выдаёт ответ,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и взрослый-то чуть разберётся.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Вот ребёнку и остаётся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темой справиться самостоятельно – 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3Д-принтер найти обязательно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  <a:p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Наши взрослые нам помогали – 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3Д-принтеры мы отыскали!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у чьих-то знакомых есть, в Нижнем,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Жаль, что путь вот туда не ближний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тут снова помог интернет: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запрос наш пришёл ответ.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смогли убедиться сами,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Посмотрели своими глазами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427720" y="268757"/>
            <a:ext cx="3764280" cy="2695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3Д-принтеры – не фантастика,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Тут и точность, и гибкость, и пластика.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Получились фигурки прикольные,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3Д-принтером изготовленные.</a:t>
            </a:r>
          </a:p>
          <a:p>
            <a:pPr>
              <a:lnSpc>
                <a:spcPts val="1870"/>
              </a:lnSpc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870"/>
              </a:lnSpc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отходов, действительно, нет.</a:t>
            </a:r>
          </a:p>
          <a:p>
            <a:pPr>
              <a:lnSpc>
                <a:spcPts val="1870"/>
              </a:lnSpc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соврал значит нам интернет!</a:t>
            </a:r>
          </a:p>
          <a:p>
            <a:pPr>
              <a:lnSpc>
                <a:spcPts val="1870"/>
              </a:lnSpc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хотя бы убедились в этом!</a:t>
            </a:r>
          </a:p>
          <a:p>
            <a:pPr>
              <a:lnSpc>
                <a:spcPts val="1870"/>
              </a:lnSpc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вполне согласны с интернетом.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96" t="16742" r="5562" b="2983"/>
          <a:stretch/>
        </p:blipFill>
        <p:spPr>
          <a:xfrm>
            <a:off x="7477331" y="3535680"/>
            <a:ext cx="4470829" cy="30538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252397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921" y="470232"/>
            <a:ext cx="6161116" cy="50923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92" y="2726361"/>
            <a:ext cx="4954217" cy="39487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3360" y="477297"/>
            <a:ext cx="5791200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узнали, что для печати таких маленьких фигурок, таких, как показаны на картинке, требуется от 4 до 7 часов времени постоянной печати. Материал тонкими слоями ложится друг на друга, в строгом соответствии в заданными параметрами. Эти самые параметры задаются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моделью, которая включает в себя расчет всех узоров на фигурке, ее размеры.  Она загружается с компьютера, и принтер начинает свою работу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43840" y="0"/>
            <a:ext cx="274296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2400" b="1" dirty="0" smtClean="0">
                <a:ln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интересно</a:t>
            </a:r>
            <a:endParaRPr lang="ru-RU" sz="2400" b="1" dirty="0">
              <a:ln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7735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9120" y="1112520"/>
            <a:ext cx="5105400" cy="35204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5800" y="1125319"/>
            <a:ext cx="577596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Исследование близко к завершению,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мы приходим к общему решению.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твёрдо убеждались с каждым шагом: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Такому производству развиваться надо!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убедились сегодня, ребята: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Добиться большого при меньших затратах –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Задача, вполне возможная,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Хотя и достаточно сложная.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77000" y="1082040"/>
            <a:ext cx="5059680" cy="35509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42760" y="1555879"/>
            <a:ext cx="40538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3Д-технологии тут помогли,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Ресурсы природные мы сберегли.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в заключении не ставим точку.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Такую тему не объемлешь в этих строчках.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 более, недавно мы узнали,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дом-3Д построен в Ярославле!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7924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Собственные выводы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34640" y="505521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к цели верно шли, не наугад!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это был всего лишь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ВЗГЛЯД.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9880" y="289560"/>
            <a:ext cx="6888480" cy="1021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Используемая литература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51438" y="1887974"/>
            <a:ext cx="10620471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Официальный сайт НПО «Сатурн» -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://www.npo-saturn.ru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Статья в интернете на тему «Как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работает 3D-принтер? Изделия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3D-принтере» – </a:t>
            </a:r>
          </a:p>
          <a:p>
            <a:pPr marL="457200" indent="-45720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fb.ru/article/220764/kak-rabotaet-d-printer-izdeliya-na-d-printere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3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Статья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интернете на тему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3D печати. Как работает 3Д принтер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Какой 3D принтер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выбрать?»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://www.tehnoprosto.ru/vse-o-3d-pechati-kak-rabotaet-3d-printer-kakoj-3d-printer-vybrat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Статья в интернете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тему «Аддитивная футурология»  </a:t>
            </a:r>
          </a:p>
          <a:p>
            <a:pPr marL="457200" indent="-457200"/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://www.popmech.ru/technologies/364402-kak-sobirayut-dvigateli-dlya-sukhoi-supejet-100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824</Words>
  <Application>Microsoft Office PowerPoint</Application>
  <PresentationFormat>Произвольный</PresentationFormat>
  <Paragraphs>143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Admin</cp:lastModifiedBy>
  <cp:revision>25</cp:revision>
  <dcterms:created xsi:type="dcterms:W3CDTF">2017-10-22T18:39:15Z</dcterms:created>
  <dcterms:modified xsi:type="dcterms:W3CDTF">2017-10-28T16:01:48Z</dcterms:modified>
</cp:coreProperties>
</file>