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что-то слышали, но что конкретно не ясно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затрудняюсь ответить</c:v>
                </c:pt>
                <c:pt idx="1">
                  <c:v>полностью согласен</c:v>
                </c:pt>
                <c:pt idx="2">
                  <c:v>частично согласен</c:v>
                </c:pt>
                <c:pt idx="3">
                  <c:v>полностью не согласен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7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4</c:v>
                </c:pt>
                <c:pt idx="2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Воспитывать отдельно</c:v>
                </c:pt>
                <c:pt idx="1">
                  <c:v>Должны учиться вместе</c:v>
                </c:pt>
                <c:pt idx="2">
                  <c:v>Затрудняюсь ответить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16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Лист1!$A$2:$A$7</c:f>
              <c:strCache>
                <c:ptCount val="6"/>
                <c:pt idx="0">
                  <c:v>Близкая дружба</c:v>
                </c:pt>
                <c:pt idx="1">
                  <c:v>Совместные игры на улице</c:v>
                </c:pt>
                <c:pt idx="2">
                  <c:v>Совместное пребывание в одном классе</c:v>
                </c:pt>
                <c:pt idx="3">
                  <c:v>Общение после посещения кружков, секций</c:v>
                </c:pt>
                <c:pt idx="4">
                  <c:v>Случайное общение</c:v>
                </c:pt>
                <c:pt idx="5">
                  <c:v>Другое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</c:v>
                </c:pt>
                <c:pt idx="1">
                  <c:v>19</c:v>
                </c:pt>
                <c:pt idx="2">
                  <c:v>13</c:v>
                </c:pt>
                <c:pt idx="3">
                  <c:v>15</c:v>
                </c:pt>
                <c:pt idx="4">
                  <c:v>6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548228346456694"/>
          <c:y val="8.819423756825065E-2"/>
          <c:w val="0.34451771653543306"/>
          <c:h val="0.911805762431749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5"/>
                <c:pt idx="0">
                  <c:v>Снижения успеваемости и тептов развития</c:v>
                </c:pt>
                <c:pt idx="1">
                  <c:v>Потеря интереса к образовательной деятельности</c:v>
                </c:pt>
                <c:pt idx="2">
                  <c:v>Возниктовение конфликтов в школьном коллективе</c:v>
                </c:pt>
                <c:pt idx="3">
                  <c:v>Нет отрицательных моментов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4</c:v>
                </c:pt>
                <c:pt idx="2">
                  <c:v>14</c:v>
                </c:pt>
                <c:pt idx="3">
                  <c:v>12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062882764654418"/>
          <c:y val="3.742916148452826E-2"/>
          <c:w val="0.33011191309419657"/>
          <c:h val="0.9121356051739707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 станут добрее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Дети научатся помогать друг другу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Дети станут терпимее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Дети получат опыт сострадания и сочувствия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Дети и педагоги могут стать ближе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У детей будет расширено представление о жизни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Нет положительных моментов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8475776"/>
        <c:axId val="28657152"/>
        <c:axId val="0"/>
      </c:bar3DChart>
      <c:catAx>
        <c:axId val="28475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8657152"/>
        <c:crosses val="autoZero"/>
        <c:auto val="1"/>
        <c:lblAlgn val="ctr"/>
        <c:lblOffset val="100"/>
        <c:noMultiLvlLbl val="0"/>
      </c:catAx>
      <c:valAx>
        <c:axId val="2865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475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77777777777779"/>
          <c:y val="0"/>
          <c:w val="0.33796296296296297"/>
          <c:h val="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14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91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79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02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80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6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10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04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85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49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2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9C1A8-AFE2-4E3C-9FB0-38AF93D80460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7D799-BFAF-4D70-8163-5E6D0B0D0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77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Знакомо ли вам понятие инклюзивное образование?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7761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984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ли Вы признать детей с ОВЗ как равноправных членов общества?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0287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5162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 ли Вы возможным внедрение инклюзивного образования в общеобразовательные учреждения?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379517"/>
              </p:ext>
            </p:extLst>
          </p:nvPr>
        </p:nvGraphicFramePr>
        <p:xfrm>
          <a:off x="468313" y="1989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1055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каким образом может быть решена проблема адаптации детей с ОВЗ к жизни в обществе: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634676"/>
              </p:ext>
            </p:extLst>
          </p:nvPr>
        </p:nvGraphicFramePr>
        <p:xfrm>
          <a:off x="468313" y="2133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559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способы взаимодействия здоровых детей и детей с ОВЗ Вы считаете допустимыми: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256371"/>
              </p:ext>
            </p:extLst>
          </p:nvPr>
        </p:nvGraphicFramePr>
        <p:xfrm>
          <a:off x="611560" y="1484784"/>
          <a:ext cx="8229600" cy="4958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7475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отрицательные моменты для учащихся могут возникнуть в процессе совместного обучения с детьми с ОВЗ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89838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8863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преимущества могут рассчитывать ученики школы в процессе совместного обучения и воспитания с детьми с ОВЗ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63043"/>
              </p:ext>
            </p:extLst>
          </p:nvPr>
        </p:nvGraphicFramePr>
        <p:xfrm>
          <a:off x="395536" y="1484784"/>
          <a:ext cx="82296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2009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95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Знакомо ли вам понятие инклюзивное образование?</vt:lpstr>
      <vt:lpstr>Готовы ли Вы признать детей с ОВЗ как равноправных членов общества?</vt:lpstr>
      <vt:lpstr>Считаете ли Вы возможным внедрение инклюзивного образования в общеобразовательные учреждения?</vt:lpstr>
      <vt:lpstr>Как Вы считаете, каким образом может быть решена проблема адаптации детей с ОВЗ к жизни в обществе:</vt:lpstr>
      <vt:lpstr>Какие способы взаимодействия здоровых детей и детей с ОВЗ Вы считаете допустимыми:</vt:lpstr>
      <vt:lpstr>Какие отрицательные моменты для учащихся могут возникнуть в процессе совместного обучения с детьми с ОВЗ</vt:lpstr>
      <vt:lpstr>На какие преимущества могут рассчитывать ученики школы в процессе совместного обучения и воспитания с детьми с ОВЗ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Знакомо ли вам понятие инклюзивное образование?</dc:title>
  <dc:creator>Света</dc:creator>
  <cp:lastModifiedBy>Света</cp:lastModifiedBy>
  <cp:revision>5</cp:revision>
  <dcterms:created xsi:type="dcterms:W3CDTF">2018-10-21T00:50:52Z</dcterms:created>
  <dcterms:modified xsi:type="dcterms:W3CDTF">2018-10-21T01:31:42Z</dcterms:modified>
</cp:coreProperties>
</file>