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50087-DA84-4F93-B49B-C41C530B766F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9F4556F-79E0-4240-964D-D03BB23E5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C6518-B6E2-4B12-BAD5-09182EE8870F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9456E-D6CC-4359-901A-DD2139808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6210-BFF4-42BF-A4AA-FB80F1B6A1DB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87E8A-0142-4631-9B67-FD0EE5069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0B4DF-03BD-433E-B1BF-791C9FE8C590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4492-ACCC-4A29-A77E-5BECC8188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1EBD8-0DFC-412F-A6AB-1B95BF32DF47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9229-0BEB-4F7C-A0F6-F4258EAEB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8321-32D7-461B-93F2-25FF47511A30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512D4-5624-45B3-9C51-598B2786C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C5EA0AF-7A19-4924-A83A-9E725D015B5C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60019D-43F7-4B65-81C9-7B795637C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02A27-0401-445A-B50A-7AEE98C19770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34B53-F569-4999-95C8-429CD5733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78438-C906-4A2C-89DE-21BF90C03CE5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9D24-1A62-4BC0-A355-965A60D8F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B632-2B15-401F-902B-F740FF6FBFCD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C1D55-01E0-4159-813F-F88E1FC0E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3CDA-9EF7-4833-8287-C86C4877D145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4595C-ABE2-4558-8299-4BAA5FEE9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EA3AF0-E38A-4F54-8797-E4C1CC85FCBC}" type="datetimeFigureOut">
              <a:rPr lang="ru-RU"/>
              <a:pPr>
                <a:defRPr/>
              </a:pPr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299A58-8ECE-4F93-9B43-895AB1952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1" r:id="rId2"/>
    <p:sldLayoutId id="2147483712" r:id="rId3"/>
    <p:sldLayoutId id="2147483713" r:id="rId4"/>
    <p:sldLayoutId id="2147483720" r:id="rId5"/>
    <p:sldLayoutId id="2147483721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75" y="1000125"/>
            <a:ext cx="5105400" cy="28686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+mn-lt"/>
                <a:cs typeface="Times New Roman" pitchFamily="18" charset="0"/>
              </a:rPr>
              <a:t>Конспект занятия по изобразительному искусству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00438"/>
            <a:ext cx="4789487" cy="1141412"/>
          </a:xfrm>
        </p:spPr>
        <p:txBody>
          <a:bodyPr/>
          <a:lstStyle/>
          <a:p>
            <a:pPr marL="63500"/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142984"/>
            <a:ext cx="2994019" cy="500066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7813" y="857250"/>
            <a:ext cx="2922587" cy="1509713"/>
          </a:xfrm>
        </p:spPr>
        <p:txBody>
          <a:bodyPr/>
          <a:lstStyle/>
          <a:p>
            <a:pPr marL="444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2.Подготовить для нашей будущей лягушки место обитания. Начать с заднего плана. Замазать его желтым пластилином.</a:t>
            </a:r>
            <a:endParaRPr lang="ru-RU" sz="3200" dirty="0" smtClean="0"/>
          </a:p>
        </p:txBody>
      </p:sp>
      <p:pic>
        <p:nvPicPr>
          <p:cNvPr id="39938" name="Picture 2" descr="D:\2013-2014 гг\ИЗО\Фото лягушки\ыфи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642938"/>
            <a:ext cx="484981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38" y="1981200"/>
            <a:ext cx="2708275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43563" y="785813"/>
            <a:ext cx="3071812" cy="1652587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3.Смешать (не до полного исчезновения разводов) синий и белый пластилин и  замазать широкую полоску - это будет пруд.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40962" name="Picture 2" descr="D:\2013-2014 гг\ИЗО\Фото лягушки\чмикрна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642938"/>
            <a:ext cx="5214938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4071942"/>
            <a:ext cx="2922581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0" dirty="0" smtClean="0">
                <a:solidFill>
                  <a:schemeClr val="tx2"/>
                </a:solidFill>
                <a:effectLst/>
              </a:rPr>
              <a:t>4.Затем замазать зеленым пластилином разного оттенка (ближний фон –темно-зеленый, а чем дальше  –тем светлее)-это лужайка.</a:t>
            </a:r>
            <a:endParaRPr lang="ru-RU" sz="2800" b="0" dirty="0">
              <a:solidFill>
                <a:schemeClr val="tx2"/>
              </a:solidFill>
              <a:effectLst/>
            </a:endParaRP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dirty="0" smtClean="0"/>
          </a:p>
        </p:txBody>
      </p:sp>
      <p:pic>
        <p:nvPicPr>
          <p:cNvPr id="41986" name="Picture 2" descr="D:\2013-2014 гг\ИЗО\Фото лягушки\сауы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71500"/>
            <a:ext cx="5000625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92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92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19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19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4857760"/>
            <a:ext cx="3279771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0" dirty="0" smtClean="0">
                <a:solidFill>
                  <a:schemeClr val="tx2"/>
                </a:solidFill>
                <a:effectLst/>
              </a:rPr>
              <a:t>5.Затем слепить из зеленого пластилина лист кувшинки: скатать шарик, сплющить его в тонкую лепешку, поместить «в пруд».</a:t>
            </a:r>
            <a:r>
              <a:rPr lang="ru-RU" sz="3200" dirty="0" smtClean="0">
                <a:solidFill>
                  <a:schemeClr val="tx2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2"/>
                </a:solidFill>
                <a:effectLst/>
              </a:rPr>
            </a:br>
            <a:endParaRPr lang="ru-RU" sz="3200" dirty="0">
              <a:solidFill>
                <a:schemeClr val="tx2"/>
              </a:solidFill>
              <a:effectLst/>
            </a:endParaRPr>
          </a:p>
        </p:txBody>
      </p:sp>
      <p:sp>
        <p:nvSpPr>
          <p:cNvPr id="1843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pic>
        <p:nvPicPr>
          <p:cNvPr id="43010" name="Picture 2" descr="D:\2013-2014 гг\ИЗО\Фото лягушки\фыафып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642938"/>
            <a:ext cx="4786312" cy="594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6000744"/>
            <a:ext cx="3643338" cy="8572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  <a:t>6. Для туловища лягушки  скатать один зеленый  шарик .Сплющить его в лепешку и прилепить  вертикально на листочек. Для лапок скатать четыре тонких  жгутика (колбаски): два такой же длины, как шарик , и два – в два раза длиннее. Длинные жгутики немного сплющить , согнуть и  прикрепить их к туловищу по бокам – это будут задние лапки .Короткие жгутики   прикрепить к туловищу чуть выше «коленок», «ладошки» опираются на лист, пальцы сделать стеком. По два надреза на каждой лапке – получаются пальцы.</a:t>
            </a:r>
            <a:b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  <a:t>Для головы  нужно  скатать 3 шарика из зеленого пластилина: один побольше и два маленьких.</a:t>
            </a:r>
            <a:b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  <a:t>Большой шарик сплющить  и приклеить   к туловищу. Маленькие шарики тоже сплющить и приклеить над большим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857250" y="4286250"/>
            <a:ext cx="7772400" cy="1509713"/>
          </a:xfrm>
        </p:spPr>
        <p:txBody>
          <a:bodyPr/>
          <a:lstStyle/>
          <a:p>
            <a:pPr marL="44450"/>
            <a:endParaRPr lang="ru-RU" dirty="0" smtClean="0"/>
          </a:p>
        </p:txBody>
      </p:sp>
      <p:pic>
        <p:nvPicPr>
          <p:cNvPr id="44035" name="Picture 3" descr="D:\2013-2014 гг\ИЗО\Фото лягушки\апыы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642938"/>
            <a:ext cx="4684712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2063" y="714375"/>
            <a:ext cx="3643312" cy="5643563"/>
          </a:xfrm>
        </p:spPr>
        <p:txBody>
          <a:bodyPr/>
          <a:lstStyle/>
          <a:p>
            <a:pPr marL="44450"/>
            <a:r>
              <a:rPr lang="ru-RU" dirty="0" smtClean="0"/>
              <a:t>7.На маленькие шарики налепить </a:t>
            </a:r>
            <a:r>
              <a:rPr lang="ru-RU" sz="2200" dirty="0" smtClean="0"/>
              <a:t>по маленькой белой лепешке – это будут белки глаз. Из черного пластилина слепить зрачки. На мордочку   налепить  из черного пластилина два маленьких шарика -это будут ноздри, а из желтого пластилина </a:t>
            </a:r>
          </a:p>
          <a:p>
            <a:pPr marL="44450"/>
            <a:r>
              <a:rPr lang="ru-RU" sz="2200" dirty="0" smtClean="0"/>
              <a:t>слепить жгутик ,слегка согнуть его и прилепить -это ротик. Слепить стрекозу и прилепить ее </a:t>
            </a:r>
            <a:r>
              <a:rPr lang="ru-RU" dirty="0" smtClean="0"/>
              <a:t>на небо.</a:t>
            </a:r>
          </a:p>
        </p:txBody>
      </p:sp>
      <p:pic>
        <p:nvPicPr>
          <p:cNvPr id="45058" name="Picture 2" descr="D:\2013-2014 гг\ИЗО\Фото лягушки\ывпврн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71500"/>
            <a:ext cx="4643438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7813" y="928688"/>
            <a:ext cx="3279775" cy="1509712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11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8.Слепить цветок: скатать семь  маленьких  белых жгутиков , сплющить    и соединить. Затем скатать три желтых            кружочка ,  сплющить и прилепить их на белые лепестки. Поместить кувшинку    рядом с листком.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46082" name="Picture 2" descr="D:\2013-2014 гг\ИЗО\Фото лягушки\чтвть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00063"/>
            <a:ext cx="4714875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7043737" cy="785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4. Выявление уровня усвоения.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Если есть какие-то вопросы, задавайте!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313" y="11430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 dirty="0"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5.Практическая работа </a:t>
            </a:r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воспитанников</a:t>
            </a:r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Calibri" pitchFamily="34" charset="0"/>
              </a:rPr>
              <a:t>-Приступаем к выполнению.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85750" y="1857375"/>
            <a:ext cx="6858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</a:t>
            </a:r>
            <a:r>
              <a:rPr lang="ru-RU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«Две лягушки».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Видим, скачут по опушке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(Повороты в стороны.)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зеленые лягушки.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(Полуприседания вправо-влево.)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Прыг-скок, прыг-скок,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(Переступание с носка на пятку.)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Прыгать с пятки на носок.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болоте две подружки,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 зеленые лягушки,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(Руки на поясе, полуприседания вправо-влево.)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Утром рано умывались,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Полотенцем растирались.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(Выполнять движения в соответствии с текстом.)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Ножками топали,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Ручками хлопали.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Вправо наклонялись,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Влево наклонялись.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здоровья в чем секрет,</a:t>
            </a:r>
            <a:b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(Ходьба на месте.)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друзьям </a:t>
            </a:r>
            <a:r>
              <a:rPr lang="ru-RU" sz="1400" dirty="0" err="1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</a:t>
            </a:r>
            <a:r>
              <a:rPr lang="ru-RU" sz="1400" dirty="0">
                <a:solidFill>
                  <a:srgbClr val="27241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привет!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105" grpId="0"/>
      <p:bldP spid="471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85750" y="785813"/>
            <a:ext cx="7858125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Итог </a:t>
            </a:r>
            <a:r>
              <a:rPr lang="ru-RU" sz="2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Выставим все работы на доску (оценивание работ).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Молодцы, ребята! У вас получились замечательные работы.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С какой техникой вы сегодня познакомились? (пластилиновая живопись)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Понравилось ли вам работать в этой технике? (да, нет)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Что можно изготовить, применив эту технику? (панно, </a:t>
            </a:r>
            <a:r>
              <a:rPr 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фоторамки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вазы)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Что было сложного? Что не получилось? (смешивание цветов)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Всем спасибо за работу, до свидания!</a:t>
            </a:r>
          </a:p>
          <a:p>
            <a:pPr eaLnBrk="0" hangingPunct="0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 Уборка рабочего места).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571500"/>
            <a:ext cx="8229600" cy="500063"/>
          </a:xfrm>
        </p:spPr>
        <p:txBody>
          <a:bodyPr/>
          <a:lstStyle/>
          <a:p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Лепка «Лягушки» в технике  «пластилиновая живопись».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1143000"/>
            <a:ext cx="8501063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Цель занятия</a:t>
            </a:r>
            <a:r>
              <a:rPr lang="ru-RU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выполнить живописную работу в технике «пластилиновая живопись</a:t>
            </a:r>
            <a:r>
              <a:rPr lang="ru-RU" sz="1100" dirty="0">
                <a:solidFill>
                  <a:srgbClr val="444444"/>
                </a:solidFill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50" y="1571625"/>
            <a:ext cx="8429625" cy="923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Образовательные </a:t>
            </a:r>
            <a:r>
              <a:rPr lang="ru-RU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дать понятие «пластилиновая живопись», учить вести работу поэтапно, учить приёмам работы с пластилином.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50" y="2500313"/>
            <a:ext cx="8501063" cy="923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Развивающие :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развивать умение работать с пластилином,  чувство 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цвета,воображение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, интерес к восприятию произведений искусства, творческое мышление, фантазию, мелкую моторику рук.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50" y="3429000"/>
            <a:ext cx="7429500" cy="646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Воспитательные :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воспитывать аккуратность, самостоятельность, трудолюбие, усидчивость</a:t>
            </a:r>
            <a:r>
              <a:rPr lang="ru-RU" sz="1100" dirty="0">
                <a:solidFill>
                  <a:srgbClr val="444444"/>
                </a:solidFill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5750" y="4000500"/>
            <a:ext cx="8143875" cy="923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Мотивационный ряд: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 зрительный –иллюстрация к сказке « Теремок»(Евгений 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-литературный</a:t>
            </a:r>
            <a:r>
              <a:rPr lang="ru-RU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загадка.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57188" y="5000625"/>
            <a:ext cx="8429625" cy="1200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-у педагога:  рисунки ,ноутбук ,презентация.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-у </a:t>
            </a:r>
            <a:r>
              <a:rPr 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  <a:r>
              <a:rPr 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пластилин разных цветов, лист плотного картона, стек, тряпочка для вытирания рук и стека, клеёнка для рабочего места, фартук.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 animBg="1"/>
      <p:bldP spid="1026" grpId="0" animBg="1"/>
      <p:bldP spid="1027" grpId="0" animBg="1"/>
      <p:bldP spid="1028" grpId="0" animBg="1"/>
      <p:bldP spid="1029" grpId="0" animBg="1"/>
      <p:bldP spid="10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642938"/>
            <a:ext cx="8229600" cy="571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1.Организационный момент.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50" y="2571750"/>
            <a:ext cx="28352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444444"/>
                </a:solidFill>
                <a:cs typeface="Times New Roman" pitchFamily="18" charset="0"/>
              </a:rPr>
              <a:t>Загадка.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болота быстро прыг,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Комара поймала вмиг.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Выпучив глаза, сидит,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все стороны глядит.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Бойся, бойся, мошкара,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Крика грозного: "Ква-ква".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зеленая квакушка</a:t>
            </a:r>
            <a:b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Называется...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313" y="1214438"/>
            <a:ext cx="7500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Здравствуйте, ребята! Тихонечко садитесь. Для начала организуем рабочее место. Вам сегодня понадобятся </a:t>
            </a:r>
            <a:r>
              <a:rPr lang="ru-RU" sz="20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пластилин разных цветов, лист плотного картона, стек, тряпочка для вытирания рук и стека, клеёнка для рабочего места, фартук. К нам на занятие сегодня пришла гостья из сказки « Теремок».</a:t>
            </a:r>
            <a:endParaRPr lang="ru-RU" sz="2000" dirty="0">
              <a:latin typeface="Georgia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D:\2013-2014 гг\ИЗО\======1289597799_teremok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643188"/>
            <a:ext cx="42862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3" grpId="0"/>
      <p:bldP spid="286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7772400" cy="8572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2.Мотивация предстоящей деятельности.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pic>
        <p:nvPicPr>
          <p:cNvPr id="30722" name="Picture 2" descr="439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00125"/>
            <a:ext cx="28575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med_gallery_11304_5_187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2143125"/>
            <a:ext cx="3000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uroki-risovaniya-dlya-deteykarandash-akvarel-guash--c5eb-1294490438867068-1-bi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63" y="2714625"/>
            <a:ext cx="27860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772400" cy="64769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Пластилиновая живопись</a:t>
            </a:r>
            <a:endParaRPr lang="ru-RU" sz="3600" b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pic>
        <p:nvPicPr>
          <p:cNvPr id="31746" name="Picture 2" descr="100899953_8169_400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00188"/>
            <a:ext cx="37861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511b56128050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500313"/>
            <a:ext cx="47164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00042"/>
            <a:ext cx="4929222" cy="92869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3.Объяснение задания.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313" y="1071563"/>
            <a:ext cx="3686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Приёмы лепки пластилином: </a:t>
            </a:r>
            <a:endParaRPr lang="ru-RU" sz="2000" dirty="0">
              <a:solidFill>
                <a:schemeClr val="tx2"/>
              </a:solidFill>
              <a:ea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1500188"/>
            <a:ext cx="1581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Скатывание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57250" y="2000250"/>
            <a:ext cx="1779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Раскатывание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28750" y="2643188"/>
            <a:ext cx="1860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Сплющивание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928813" y="3286125"/>
            <a:ext cx="1993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Прищипывание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857500" y="4000500"/>
            <a:ext cx="1665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Оттягивание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571875" y="4786313"/>
            <a:ext cx="1789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Заглаживание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429125" y="5643563"/>
            <a:ext cx="1481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Разрезание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857875" y="6286500"/>
            <a:ext cx="159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Соединение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7772400" cy="64769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71750" y="642938"/>
            <a:ext cx="3567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Элементы лепки пластилином: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7188" y="6143625"/>
            <a:ext cx="83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Шар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28750" y="5786438"/>
            <a:ext cx="95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Валик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71750" y="5286375"/>
            <a:ext cx="86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Конус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357563" y="4786313"/>
            <a:ext cx="1244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Лепешка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00500" y="4286250"/>
            <a:ext cx="2471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Продолговатый шар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86313" y="3643313"/>
            <a:ext cx="1481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Полусфера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643563" y="3143250"/>
            <a:ext cx="849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Жгут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000750" y="2571750"/>
            <a:ext cx="1196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Полоска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429375" y="1928813"/>
            <a:ext cx="1260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Цилиндр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858000" y="1428750"/>
            <a:ext cx="944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Кубик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858000" y="785813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Прямоугольник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1"/>
            <a:ext cx="2706711" cy="64294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57188" y="571500"/>
            <a:ext cx="12948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000" dirty="0">
              <a:solidFill>
                <a:schemeClr val="tx2"/>
              </a:solidFill>
              <a:ea typeface="Calibri" pitchFamily="34" charset="0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214313" y="1285875"/>
            <a:ext cx="5929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1.Рукава одежды закатать до локтей.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214313" y="2286000"/>
            <a:ext cx="8572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2.Смачить руки в воде и  размять пластилин. Начать работу следует с фона.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214313" y="3214688"/>
            <a:ext cx="871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3.Если вы хотите получить разводы разных цветов (например, для фона), пластилин не смешивать до полного исчезновения разводов.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214313" y="4286250"/>
            <a:ext cx="7929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4.Пластилин надо накладывать аккуратно, не нарушая контура рисунка. Предметы переднего плана (то, что расположено ближе к нам) более яркие, их нужно сделать рельефными, а на заднем плане используются более приглушённые цвета.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9" grpId="0"/>
      <p:bldP spid="33800" grpId="0"/>
      <p:bldP spid="338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450"/>
            <a:endParaRPr lang="ru-RU" smtClean="0"/>
          </a:p>
        </p:txBody>
      </p:sp>
      <p:pic>
        <p:nvPicPr>
          <p:cNvPr id="38914" name="Picture 2" descr="D:\2013-2014 гг\ИЗО\Фото лягушки\пвпвп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642938"/>
            <a:ext cx="607218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928688" y="6143625"/>
            <a:ext cx="7500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1.Нарисовать  замысел  простым карандашом на листе картона.</a:t>
            </a:r>
            <a:endParaRPr lang="ru-RU" sz="2000" dirty="0">
              <a:solidFill>
                <a:schemeClr val="tx2"/>
              </a:solidFill>
              <a:ea typeface="Calibri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247</TotalTime>
  <Words>704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Конспект занятия по изобразительному искусству </vt:lpstr>
      <vt:lpstr>Тема: Лепка «Лягушки» в технике  «пластилиновая живопись».</vt:lpstr>
      <vt:lpstr> 1.Организационный момент. </vt:lpstr>
      <vt:lpstr>    2.Мотивация предстоящей деятельности. </vt:lpstr>
      <vt:lpstr>Пластилиновая живопись</vt:lpstr>
      <vt:lpstr>                3.Объяснение задания. </vt:lpstr>
      <vt:lpstr> </vt:lpstr>
      <vt:lpstr> </vt:lpstr>
      <vt:lpstr>Слайд 9</vt:lpstr>
      <vt:lpstr> </vt:lpstr>
      <vt:lpstr>Слайд 11</vt:lpstr>
      <vt:lpstr>4.Затем замазать зеленым пластилином разного оттенка (ближний фон –темно-зеленый, а чем дальше  –тем светлее)-это лужайка.</vt:lpstr>
      <vt:lpstr>5.Затем слепить из зеленого пластилина лист кувшинки: скатать шарик, сплющить его в тонкую лепешку, поместить «в пруд». </vt:lpstr>
      <vt:lpstr>6. Для туловища лягушки  скатать один зеленый  шарик .Сплющить его в лепешку и прилепить  вертикально на листочек. Для лапок скатать четыре тонких  жгутика (колбаски): два такой же длины, как шарик , и два – в два раза длиннее. Длинные жгутики немного сплющить , согнуть и  прикрепить их к туловищу по бокам – это будут задние лапки .Короткие жгутики   прикрепить к туловищу чуть выше «коленок», «ладошки» опираются на лист, пальцы сделать стеком. По два надреза на каждой лапке – получаются пальцы. Для головы  нужно  скатать 3 шарика из зеленого пластилина: один побольше и два маленьких. Большой шарик сплющить  и приклеить   к туловищу. Маленькие шарики тоже сплющить и приклеить над большим . </vt:lpstr>
      <vt:lpstr>Слайд 15</vt:lpstr>
      <vt:lpstr>Слайд 16</vt:lpstr>
      <vt:lpstr>4. Выявление уровня усвоения. - Если есть какие-то вопросы, задавайте!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изобразительному искусству</dc:title>
  <dc:creator>1</dc:creator>
  <cp:lastModifiedBy>1</cp:lastModifiedBy>
  <cp:revision>28</cp:revision>
  <dcterms:created xsi:type="dcterms:W3CDTF">2013-11-09T14:11:21Z</dcterms:created>
  <dcterms:modified xsi:type="dcterms:W3CDTF">2018-09-04T20:28:27Z</dcterms:modified>
</cp:coreProperties>
</file>