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597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14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80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6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8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68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563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216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194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826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128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5FD79-4CC7-4576-8EBA-28B58F3AA75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D60CA-AC98-4715-B8CE-C51430B1A3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427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ета\Desktop\вава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61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рол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20" y="16902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90010" y="1412776"/>
            <a:ext cx="896397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Живой мир</a:t>
            </a:r>
            <a:endParaRPr lang="ru-RU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102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рол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20" y="16902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90010" y="1412776"/>
            <a:ext cx="896397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УВЛЕЧЕНИЯ</a:t>
            </a:r>
            <a:endParaRPr lang="ru-RU" sz="1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21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рол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20" y="16902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90010" y="1412776"/>
            <a:ext cx="89639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ПЕРЕМЕНКА</a:t>
            </a:r>
            <a:endParaRPr lang="ru-RU" sz="13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21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рол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20" y="16902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90010" y="1412776"/>
            <a:ext cx="8963978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КУЛЬТПОХОД</a:t>
            </a:r>
            <a:endParaRPr lang="ru-RU" sz="11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21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рол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20" y="16902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90010" y="1412776"/>
            <a:ext cx="896397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МАГИЧЕСКАЯ</a:t>
            </a:r>
            <a:r>
              <a:rPr lang="ru-RU" sz="1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коробка</a:t>
            </a:r>
            <a:endParaRPr lang="ru-RU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21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рол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20" y="16902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90010" y="1412776"/>
            <a:ext cx="896397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Спец </a:t>
            </a:r>
            <a:r>
              <a:rPr lang="ru-RU" sz="1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</a:t>
            </a:r>
            <a:endParaRPr lang="ru-RU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21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90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4</cp:revision>
  <dcterms:created xsi:type="dcterms:W3CDTF">2012-12-12T10:15:52Z</dcterms:created>
  <dcterms:modified xsi:type="dcterms:W3CDTF">2016-11-16T09:25:52Z</dcterms:modified>
</cp:coreProperties>
</file>