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750" autoAdjust="0"/>
  </p:normalViewPr>
  <p:slideViewPr>
    <p:cSldViewPr>
      <p:cViewPr varScale="1">
        <p:scale>
          <a:sx n="37" d="100"/>
          <a:sy n="37" d="100"/>
        </p:scale>
        <p:origin x="-12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94CC2-19BB-48E4-B101-69B77A195432}" type="datetimeFigureOut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EF6B4-6CF2-44AC-B054-BF49124167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Слайд №1. В каком году произошло Крещение Руси?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EF6B4-6CF2-44AC-B054-BF49124167A8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091DF-900B-43BB-8B74-5E2BF956AE44}" type="datetimeFigureOut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60D56-85AB-4468-B78B-A9E56AE5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091DF-900B-43BB-8B74-5E2BF956AE44}" type="datetimeFigureOut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60D56-85AB-4468-B78B-A9E56AE5B8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091DF-900B-43BB-8B74-5E2BF956AE44}" type="datetimeFigureOut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60D56-85AB-4468-B78B-A9E56AE5B8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091DF-900B-43BB-8B74-5E2BF956AE44}" type="datetimeFigureOut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60D56-85AB-4468-B78B-A9E56AE5B8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091DF-900B-43BB-8B74-5E2BF956AE44}" type="datetimeFigureOut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60D56-85AB-4468-B78B-A9E56AE5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091DF-900B-43BB-8B74-5E2BF956AE44}" type="datetimeFigureOut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60D56-85AB-4468-B78B-A9E56AE5B8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091DF-900B-43BB-8B74-5E2BF956AE44}" type="datetimeFigureOut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60D56-85AB-4468-B78B-A9E56AE5B8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091DF-900B-43BB-8B74-5E2BF956AE44}" type="datetimeFigureOut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60D56-85AB-4468-B78B-A9E56AE5B8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091DF-900B-43BB-8B74-5E2BF956AE44}" type="datetimeFigureOut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60D56-85AB-4468-B78B-A9E56AE5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091DF-900B-43BB-8B74-5E2BF956AE44}" type="datetimeFigureOut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60D56-85AB-4468-B78B-A9E56AE5B8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091DF-900B-43BB-8B74-5E2BF956AE44}" type="datetimeFigureOut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60D56-85AB-4468-B78B-A9E56AE5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96091DF-900B-43BB-8B74-5E2BF956AE44}" type="datetimeFigureOut">
              <a:rPr lang="ru-RU" smtClean="0"/>
              <a:pPr/>
              <a:t>04.01.2019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7260D56-85AB-4468-B78B-A9E56AE5B86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76484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каком году произошло Крещение Руси?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крещение Рус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916832"/>
            <a:ext cx="6192688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Борьба за власть сыновей Владимира. Работа с учебником стр. 56  пункт 1 и дополнительным материалом, ответьте на вопросы. 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С какой целью князь Владимир отправил 12 своих сыновей в разные города России?-</a:t>
            </a:r>
          </a:p>
          <a:p>
            <a:r>
              <a:rPr lang="ru-RU" dirty="0" smtClean="0"/>
              <a:t>-Кому из сыновей Владимир желал передать киевский престол?</a:t>
            </a:r>
          </a:p>
          <a:p>
            <a:r>
              <a:rPr lang="ru-RU" dirty="0" smtClean="0"/>
              <a:t>- Как к этому отнеслись его старшие братья и почему?-</a:t>
            </a:r>
          </a:p>
          <a:p>
            <a:r>
              <a:rPr lang="ru-RU" dirty="0" smtClean="0"/>
              <a:t>- Каким образом Святополк занял киевский престол?-</a:t>
            </a:r>
          </a:p>
          <a:p>
            <a:r>
              <a:rPr lang="ru-RU" dirty="0" smtClean="0"/>
              <a:t>-Почему Святополк получил прозвище Окаянный?-</a:t>
            </a:r>
          </a:p>
          <a:p>
            <a:r>
              <a:rPr lang="ru-RU" dirty="0" smtClean="0"/>
              <a:t>- Что предпринял Ярослав, получив известие о смерти отца и убийстве братьев?-</a:t>
            </a:r>
          </a:p>
          <a:p>
            <a:r>
              <a:rPr lang="ru-RU" dirty="0" smtClean="0"/>
              <a:t>- Мог ли Ярослав стать киевским князем, не вмешиваясь в усобицу ?-</a:t>
            </a:r>
          </a:p>
          <a:p>
            <a:r>
              <a:rPr lang="ru-RU" dirty="0" smtClean="0"/>
              <a:t>- С помощью,  каких сил,  Ярослав и Святополк вели борьбу друг против друга?-</a:t>
            </a:r>
          </a:p>
          <a:p>
            <a:r>
              <a:rPr lang="ru-RU" dirty="0" smtClean="0"/>
              <a:t>- Чем закончилась военная встреча Ярослава и Святополка поздней осенью у городка </a:t>
            </a:r>
            <a:r>
              <a:rPr lang="ru-RU" dirty="0" err="1" smtClean="0"/>
              <a:t>Любеч</a:t>
            </a:r>
            <a:r>
              <a:rPr lang="ru-RU" dirty="0" smtClean="0"/>
              <a:t>?-</a:t>
            </a:r>
          </a:p>
          <a:p>
            <a:r>
              <a:rPr lang="ru-RU" dirty="0" smtClean="0"/>
              <a:t>- Каким образом Святополку вновь удалось занять киевский стол ?-</a:t>
            </a:r>
          </a:p>
          <a:p>
            <a:r>
              <a:rPr lang="ru-RU" dirty="0" smtClean="0"/>
              <a:t>- Закончились ли со смертью Святополка усобицы на Руси?-</a:t>
            </a:r>
          </a:p>
          <a:p>
            <a:r>
              <a:rPr lang="ru-RU" dirty="0" smtClean="0"/>
              <a:t>- В каком году Ярослав становится полноправным правителем Руси ?-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Групповая работа: Внутренняя политика Ярослава Мудрого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345638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Задание для группы № 1: дать характеристику правления Ярослава Мудрого.</a:t>
            </a:r>
          </a:p>
          <a:p>
            <a:r>
              <a:rPr lang="ru-RU" dirty="0" smtClean="0"/>
              <a:t>Задание для группы № 2: Работа со словарем В.И. Даля значение слова «мудрый»</a:t>
            </a:r>
          </a:p>
          <a:p>
            <a:r>
              <a:rPr lang="ru-RU" dirty="0" smtClean="0"/>
              <a:t>Задание для группы № 3: Работа с дополнительным материалом, фрагментом документа «Правда Ярослава» на стр. 62, 63 учебника, анализирует внутреннюю политику Ярослава Мудрого.</a:t>
            </a:r>
          </a:p>
          <a:p>
            <a:endParaRPr lang="ru-RU" dirty="0"/>
          </a:p>
        </p:txBody>
      </p:sp>
      <p:pic>
        <p:nvPicPr>
          <p:cNvPr id="29698" name="Picture 2" descr="C:\Users\user\Desktop\групп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1725" y="4221088"/>
            <a:ext cx="4400550" cy="2636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0"/>
            <a:ext cx="7406640" cy="306896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Управление государством при </a:t>
            </a:r>
            <a:r>
              <a:rPr lang="ru-RU" sz="2700" b="1" dirty="0" smtClean="0"/>
              <a:t>Ярославе Мудром 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Внутренняя политика Ярослава Мудрого была направлена на укрепление княжеской власти. Великий князь был не только главным правителем, но и военачальником и судьей.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452298" y="2548960"/>
            <a:ext cx="7406640" cy="867074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Задание: Составить кластер – схему «Управление государством при Ярославе Мудром»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22" name="Picture 2" descr="C:\Users\user\Desktop\классе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9" y="3284984"/>
            <a:ext cx="6696744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9283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Отношения Руси с другими государствами.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340768"/>
            <a:ext cx="7406640" cy="1728192"/>
          </a:xfrm>
        </p:spPr>
        <p:txBody>
          <a:bodyPr/>
          <a:lstStyle/>
          <a:p>
            <a:r>
              <a:rPr lang="ru-RU" dirty="0" smtClean="0"/>
              <a:t>Как складывались отношения с другими государствами в правлении Ярослава Мудрого?</a:t>
            </a:r>
          </a:p>
          <a:p>
            <a:r>
              <a:rPr lang="ru-RU" dirty="0" smtClean="0"/>
              <a:t>Династические браки дочерей Ярослава Мудрого </a:t>
            </a:r>
          </a:p>
          <a:p>
            <a:endParaRPr lang="ru-RU" dirty="0"/>
          </a:p>
        </p:txBody>
      </p:sp>
      <p:pic>
        <p:nvPicPr>
          <p:cNvPr id="31747" name="Picture 3" descr="C:\Users\user\Desktop\slide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0974" y="2636912"/>
            <a:ext cx="7153473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764704"/>
            <a:ext cx="7406640" cy="1067378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Вернемся к вопросам,  на которые мы должны были ответить.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Почему период правления Ярослава Мудрого считается временем расцвета Древнерусского государства ?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Справедливо ли в  летописцы прозвали Ярослава  « Мудрым» правителем?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2770" name="Picture 2" descr="C:\Users\user\Desktop\картин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996952"/>
            <a:ext cx="5616624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user\Desktop\ярослав и летопис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98072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Составить </a:t>
            </a:r>
            <a:r>
              <a:rPr lang="ru-RU" sz="2400" dirty="0" err="1" smtClean="0"/>
              <a:t>синквейн</a:t>
            </a:r>
            <a:r>
              <a:rPr lang="ru-RU" sz="2400" dirty="0" smtClean="0"/>
              <a:t> «Ярослав Мудрый»</a:t>
            </a:r>
            <a:endParaRPr lang="ru-RU" sz="2400" dirty="0"/>
          </a:p>
        </p:txBody>
      </p:sp>
      <p:pic>
        <p:nvPicPr>
          <p:cNvPr id="35842" name="Picture 2" descr="C:\Users\user\Desktop\синквей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764704"/>
            <a:ext cx="8028384" cy="6093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ru-RU" dirty="0" smtClean="0"/>
              <a:t>Прочитать параграф 7.стр.56-61 учебника.</a:t>
            </a:r>
          </a:p>
          <a:p>
            <a:pPr lvl="0"/>
            <a:r>
              <a:rPr lang="ru-RU" dirty="0" smtClean="0"/>
              <a:t>Заполнить таблицу «Внешняя политика Ярослава Мудрого»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808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Кого из языческих богов князь Владимир поставил первым среди богов?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боги вда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1" y="1844824"/>
            <a:ext cx="5256585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088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 какому образцу Русь приняла «Христианство» ?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причины принятия хритианст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36912"/>
            <a:ext cx="5904656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Причины принятия Христианства  по «Византийскому образцу» ?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причи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348880"/>
            <a:ext cx="532859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Карамз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32656"/>
            <a:ext cx="7620000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27701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Тема  «Русское государство при Ярославе Мудром.</a:t>
            </a:r>
            <a:r>
              <a:rPr lang="ru-RU" dirty="0" smtClean="0"/>
              <a:t> </a:t>
            </a:r>
            <a:r>
              <a:rPr lang="ru-RU" b="1" dirty="0" smtClean="0"/>
              <a:t>Расцвет</a:t>
            </a:r>
            <a:r>
              <a:rPr lang="ru-RU" dirty="0" smtClean="0"/>
              <a:t> </a:t>
            </a:r>
            <a:r>
              <a:rPr lang="ru-RU" b="1" dirty="0" smtClean="0"/>
              <a:t>Древнерусского государства»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яросла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348880"/>
            <a:ext cx="5184576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80870"/>
          </a:xfrm>
        </p:spPr>
        <p:txBody>
          <a:bodyPr/>
          <a:lstStyle/>
          <a:p>
            <a:r>
              <a:rPr lang="ru-RU" dirty="0" smtClean="0"/>
              <a:t>          План урока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556792"/>
            <a:ext cx="7406640" cy="204587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1)Борьба за власть сыновей Владимира</a:t>
            </a:r>
          </a:p>
          <a:p>
            <a:pPr lvl="0"/>
            <a:r>
              <a:rPr lang="ru-RU" dirty="0" smtClean="0"/>
              <a:t>2)Внутренняя политика Ярослава Мудрого</a:t>
            </a:r>
          </a:p>
          <a:p>
            <a:pPr lvl="0"/>
            <a:r>
              <a:rPr lang="ru-RU" dirty="0" smtClean="0"/>
              <a:t>3)Управление государством при Ярославе</a:t>
            </a:r>
          </a:p>
          <a:p>
            <a:pPr lvl="0"/>
            <a:r>
              <a:rPr lang="ru-RU" dirty="0" smtClean="0"/>
              <a:t>4)Отношение Руси с другими государствами</a:t>
            </a:r>
          </a:p>
          <a:p>
            <a:endParaRPr lang="ru-RU" dirty="0"/>
          </a:p>
        </p:txBody>
      </p:sp>
      <p:pic>
        <p:nvPicPr>
          <p:cNvPr id="24578" name="Picture 2" descr="C:\Users\user\Desktop\мудр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905672"/>
            <a:ext cx="4464496" cy="19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208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Вопросы урока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484784"/>
            <a:ext cx="7406640" cy="2880320"/>
          </a:xfrm>
        </p:spPr>
        <p:txBody>
          <a:bodyPr>
            <a:normAutofit/>
          </a:bodyPr>
          <a:lstStyle/>
          <a:p>
            <a:r>
              <a:rPr lang="ru-RU" dirty="0" smtClean="0"/>
              <a:t>Почему период правления Ярослава Мудрого считается временем расцвета Древнерусского государства ?</a:t>
            </a:r>
          </a:p>
          <a:p>
            <a:endParaRPr lang="ru-RU" dirty="0" smtClean="0"/>
          </a:p>
          <a:p>
            <a:r>
              <a:rPr lang="ru-RU" dirty="0" smtClean="0"/>
              <a:t>Справедливо ли в  летописцы прозвали  князя Ярослава,  «Мудрым» правителем?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5602" name="AutoShape 2" descr="C:\Users\user\Desktop\%D0%BF%D1%80%D0%BE%D0%B1%D0%BB%D0%B5%D0%BC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604" name="AutoShape 4" descr="C:\Users\user\Desktop\%D0%B4%D0%BB%D1%8F %D0%B4%D0%B5%D1%82%D0%B5%D0%B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5605" name="Picture 5" descr="C:\Users\user\Desktop\картин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149080"/>
            <a:ext cx="4140968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esktop\слай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117</TotalTime>
  <Words>408</Words>
  <Application>Microsoft Office PowerPoint</Application>
  <PresentationFormat>Экран (4:3)</PresentationFormat>
  <Paragraphs>44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В каком году произошло Крещение Руси? </vt:lpstr>
      <vt:lpstr>Кого из языческих богов князь Владимир поставил первым среди богов? </vt:lpstr>
      <vt:lpstr>По какому образцу Русь приняла «Христианство» ?</vt:lpstr>
      <vt:lpstr>Причины принятия Христианства  по «Византийскому образцу» ?</vt:lpstr>
      <vt:lpstr>Слайд 5</vt:lpstr>
      <vt:lpstr>Тема  «Русское государство при Ярославе Мудром. Расцвет Древнерусского государства» </vt:lpstr>
      <vt:lpstr>          План урока </vt:lpstr>
      <vt:lpstr>         Вопросы урока </vt:lpstr>
      <vt:lpstr>Слайд 9</vt:lpstr>
      <vt:lpstr>Борьба за власть сыновей Владимира. Работа с учебником стр. 56  пункт 1 и дополнительным материалом, ответьте на вопросы.  </vt:lpstr>
      <vt:lpstr>Групповая работа: Внутренняя политика Ярослава Мудрого. </vt:lpstr>
      <vt:lpstr>Управление государством при Ярославе Мудром . Внутренняя политика Ярослава Мудрого была направлена на укрепление княжеской власти. Великий князь был не только главным правителем, но и военачальником и судьей. </vt:lpstr>
      <vt:lpstr>Отношения Руси с другими государствами.</vt:lpstr>
      <vt:lpstr> Вернемся к вопросам,  на которые мы должны были ответить. Почему период правления Ярослава Мудрого считается временем расцвета Древнерусского государства ? </vt:lpstr>
      <vt:lpstr>Слайд 15</vt:lpstr>
      <vt:lpstr>Составить синквейн «Ярослав Мудрый»</vt:lpstr>
      <vt:lpstr>Домашнее задание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каком году произошло Крещение Руси?</dc:title>
  <dc:creator>user</dc:creator>
  <cp:lastModifiedBy>user</cp:lastModifiedBy>
  <cp:revision>16</cp:revision>
  <dcterms:created xsi:type="dcterms:W3CDTF">2019-01-04T03:11:15Z</dcterms:created>
  <dcterms:modified xsi:type="dcterms:W3CDTF">2019-01-04T05:35:54Z</dcterms:modified>
</cp:coreProperties>
</file>