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68AEF65-0C96-4520-A206-ADAE59C60A1C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67A4657-39EE-424C-BC99-B58DD335A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EF65-0C96-4520-A206-ADAE59C60A1C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657-39EE-424C-BC99-B58DD335A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EF65-0C96-4520-A206-ADAE59C60A1C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657-39EE-424C-BC99-B58DD335A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EF65-0C96-4520-A206-ADAE59C60A1C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657-39EE-424C-BC99-B58DD335A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EF65-0C96-4520-A206-ADAE59C60A1C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657-39EE-424C-BC99-B58DD335A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EF65-0C96-4520-A206-ADAE59C60A1C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657-39EE-424C-BC99-B58DD335A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8AEF65-0C96-4520-A206-ADAE59C60A1C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7A4657-39EE-424C-BC99-B58DD335A7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68AEF65-0C96-4520-A206-ADAE59C60A1C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67A4657-39EE-424C-BC99-B58DD335A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EF65-0C96-4520-A206-ADAE59C60A1C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657-39EE-424C-BC99-B58DD335A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EF65-0C96-4520-A206-ADAE59C60A1C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657-39EE-424C-BC99-B58DD335A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EF65-0C96-4520-A206-ADAE59C60A1C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657-39EE-424C-BC99-B58DD335A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68AEF65-0C96-4520-A206-ADAE59C60A1C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67A4657-39EE-424C-BC99-B58DD335A7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214554"/>
            <a:ext cx="84582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Конспект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ООД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 изобразительной деятельности на тему: «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ппликация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«Львёнок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» в </a:t>
            </a:r>
            <a:r>
              <a:rPr lang="ru-RU" sz="3100" smtClean="0">
                <a:latin typeface="Times New Roman" pitchFamily="18" charset="0"/>
                <a:cs typeface="Times New Roman" pitchFamily="18" charset="0"/>
              </a:rPr>
              <a:t>технике мозаика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из цветной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бумаги»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643050"/>
            <a:ext cx="2828916" cy="106984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3.Нарезать желтую  бумагу ,смазать  клеем  мордочку, ушки, туловище, лапки, хвостик и приложить её.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928670"/>
            <a:ext cx="378621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357298"/>
            <a:ext cx="3114668" cy="106984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 Нарезать оранжевую бумагу, смазать клеем гриву ,  часть кисточки хвоста и приложить ее.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857232"/>
            <a:ext cx="378621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2757478" cy="106984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5. Нарезать красную бумагу, смазать клеем  гриву ,кисточку хвоста и приложить её.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857232"/>
            <a:ext cx="392909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000240"/>
            <a:ext cx="2786082" cy="106984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6.Затем нарезать белую бумагу, смазать клеем края ушек, лапки, и приложить её.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Немного нарезать чёрную  и белую бумагу для глаз,  мордашки и носа  и красную  для рта.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2" name="Picture 2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071546"/>
            <a:ext cx="385765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42984"/>
            <a:ext cx="2400288" cy="107157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7.Нарезать зелёную бумагу для травы.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000108"/>
            <a:ext cx="371477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86058"/>
            <a:ext cx="2714644" cy="1069848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Дорисовать: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1) ресницы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2)усики , точки на мордочке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3) улыбку, контур нижней губы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4) пупок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Придать картине законченный вид - черным маркером обрисовать все  контуры  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0" name="Picture 2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142984"/>
            <a:ext cx="364333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143248"/>
            <a:ext cx="4786346" cy="106984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Дети  поют песню вместе с педагогом «Я на солнышке лежу»,сопровождая её соответствующими движениями.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 на солнышке лежу, (медленно поворачивать голову из стороны в сторону)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 на солнышко гляжу,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 лежу и лежу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на солнышко гляжу.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Крокодил-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дил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дил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плывет. (развести руки в стороны)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Носорог-рог-рог идет. (ходить вперевалку)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Только я все лежу (поворачивать голову из стороны в сторону)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на солнышко гляжу.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Рядом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львёночек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лежит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ушами шевелит, (приставить прямые ладони к ушам и пошевелить ими из стороны в сторону)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Только я все лежу (поворачивать голову из стороны в сторону)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на солнышко гляжу.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857232"/>
            <a:ext cx="3452523" cy="245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0" y="4286256"/>
            <a:ext cx="228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ransition>
    <p:comb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Самостоятельная работа детей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685804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78580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Подведение итогов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 rot="10800000" flipV="1">
            <a:off x="214282" y="1500174"/>
            <a:ext cx="65008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какой технике выполняли поделку? (-Мозаика из цветной бумаги).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Ребята, оцените свои работы!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28596" y="714356"/>
            <a:ext cx="692948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Рефлексия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-Вот сколько много получилось фотографий и все они замечательные, все старались, я думаю что львёнок будет рад.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-Что было делать трудно? Что легко?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-Понравилось ли вам сегодня работать?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-Какой смайлик соответствует вашему настроению? 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857628"/>
            <a:ext cx="257176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1" descr="C:\Documents and Settings\Admin\Рабочий стол\330026694634_86618_image000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786190"/>
            <a:ext cx="278608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357562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Методическая информация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u="sng" dirty="0" smtClean="0">
                <a:latin typeface="Times New Roman" pitchFamily="18" charset="0"/>
                <a:cs typeface="Times New Roman" pitchFamily="18" charset="0"/>
              </a:rPr>
              <a:t>Тип занятия: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Изучение нового материала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u="sng" dirty="0" smtClean="0">
                <a:latin typeface="Times New Roman" pitchFamily="18" charset="0"/>
                <a:cs typeface="Times New Roman" pitchFamily="18" charset="0"/>
              </a:rPr>
              <a:t>Цели занятия: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создавать аппликацию из цветной бумаги в  технике «мозаика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u="sng" dirty="0" smtClean="0">
                <a:latin typeface="Times New Roman" pitchFamily="18" charset="0"/>
                <a:cs typeface="Times New Roman" pitchFamily="18" charset="0"/>
              </a:rPr>
              <a:t>Задачи: 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формирование умений детей работать с цветной бумагой, нарезать детали определённой величины и формы, аккуратно размещать их на картоне,  сочетать цвета,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понимания нахождения нескольких вариантов решения поставленной задачи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инициативы при выполнении работы, желания участвовать в коллективной выставочной работе,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развитие аккуратность,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терпеливость.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86124"/>
            <a:ext cx="8229600" cy="1069848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Знания, умения и навыки 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-знать  технику создания аппликации;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-уметь правильно пользоваться ножницами и клеем;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-уметь использовать технику «мозаика» при выполнении картины-аппликации;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-уметь сочетать цвета;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-уметь правильно нарезать части для аппликации;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-уметь анализировать работу – образец, составлять алгоритм её выполнения;</a:t>
            </a:r>
            <a:r>
              <a:rPr lang="ru-RU" sz="27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Необходимое оборудование и материалы: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Цветная бумага:  желтая, оранжевая, красная, зеленая, желто-зеленая, чёрная, белая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Ножницы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Клей  ПВА (лучше, если он будет в тюбиках с узким носиком)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Лист белого картона формата А4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Черный маркер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Кисти для клея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D:\2013-2014 гг\ИЗО\аппликация\картинки\енв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643314"/>
            <a:ext cx="2000262" cy="2667014"/>
          </a:xfrm>
          <a:prstGeom prst="rect">
            <a:avLst/>
          </a:prstGeom>
          <a:noFill/>
        </p:spPr>
      </p:pic>
      <p:pic>
        <p:nvPicPr>
          <p:cNvPr id="1029" name="Picture 5" descr="D:\2013-2014 гг\ИЗО\аппликация\картинки\kle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571744"/>
            <a:ext cx="2047868" cy="1535901"/>
          </a:xfrm>
          <a:prstGeom prst="rect">
            <a:avLst/>
          </a:prstGeom>
          <a:noFill/>
        </p:spPr>
      </p:pic>
      <p:pic>
        <p:nvPicPr>
          <p:cNvPr id="1030" name="Picture 6" descr="D:\2013-2014 гг\ИЗО\аппликация\картинки\ееыф5ф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357562"/>
            <a:ext cx="1338268" cy="19875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121443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Мотивация учащихся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-Ребята, к нам в группу пришло письмо, а от кого оно вы узнаете, если отгадаете загадку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 рычит так страшно громко?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случилось? Что стряслось?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зоопарке просто …(львёнку)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Каши мало налилось!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3643314"/>
            <a:ext cx="485778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Ребята, вы узнали его? Из какого он мультфильма?( Сергей Козлов, «Как львёнок и черепаха пели песню). Как его зовут ?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Р-р-мяу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, а его подругу?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-Давайте,  прочитаем, что он пишет «Дорогие ребята,  сделайте, пожалуйста,  мою фотографию, я хочу её отправить своей подруге, Большой Черепахе. Заранее вам благодарен Львёнок».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Рисунок 1" descr="D:\2013-2014 гг\ИЗО\аппликация\0_a2782_26c693f5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428868"/>
            <a:ext cx="321471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2867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Формулировка темы урока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Ребята, выполнять фотографию будем в  необычной технике.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Отгадайте ребус: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Рисунок 2" descr="D:\2013-2014 гг\ИЗО\аппликация\конспекты\олн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00306"/>
            <a:ext cx="542928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28596" y="4857760"/>
            <a:ext cx="72152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(«Мозаика»)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Работать будем цветной бумагой!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Актуализация знаний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Ребята , мы будем выполнять плоскостную аппликацию. А какой ещё бывает аппликация? (объёмная, резная, рваная).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-Ребята, какой бывает цветная бумага?( глянцевая, бархатная).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57158" y="2428868"/>
            <a:ext cx="764386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-Как необходимо обращаться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ножницами ?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сторожно.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-Какой частью ножниц 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езать нельзя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?(кончиками,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нужно серединкой )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Как нужно инструмент передавать другому? (передавать держа за кончики).</a:t>
            </a:r>
          </a:p>
        </p:txBody>
      </p:sp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106984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Составление алгоритма выполнения поделки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Составим план работы.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2357430"/>
            <a:ext cx="35004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Нарисовать  замысел  простым карандашом на листе картона.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500174"/>
            <a:ext cx="3857652" cy="507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14554"/>
            <a:ext cx="2757478" cy="106984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 Начать следует с фона.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Нарезать  бумагу зелено-желтого цвета  квадратиками  примерно одинаковой величины,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смазать поверхность картона клеем и аккуратно приложить , не выходя за контуры.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6" name="Picture 2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785794"/>
            <a:ext cx="407196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305</TotalTime>
  <Words>303</Words>
  <Application>Microsoft Office PowerPoint</Application>
  <PresentationFormat>Экран (4:3)</PresentationFormat>
  <Paragraphs>35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Городская</vt:lpstr>
      <vt:lpstr> Конспект ООД по изобразительной деятельности на тему: « Аппликация «Львёнок» в технике мозаика из цветной бумаги» Подготовительная группа </vt:lpstr>
      <vt:lpstr>Методическая информация  Тип занятия: Изучение нового материала Цели занятия:    Учить создавать аппликацию из цветной бумаги в  технике «мозаика». Задачи:  - формирование умений детей работать с цветной бумагой, нарезать детали определённой величины и формы, аккуратно размещать их на картоне,  сочетать цвета,  - понимания нахождения нескольких вариантов решения поставленной задачи - инициативы при выполнении работы, желания участвовать в коллективной выставочной работе, - развитие аккуратность, терпеливость.  </vt:lpstr>
      <vt:lpstr>Знания, умения и навыки   -знать  технику создания аппликации; -уметь правильно пользоваться ножницами и клеем;  -уметь использовать технику «мозаика» при выполнении картины-аппликации;  -уметь сочетать цвета; -уметь правильно нарезать части для аппликации; -уметь анализировать работу – образец, составлять алгоритм её выполнения;     </vt:lpstr>
      <vt:lpstr>Необходимое оборудование и материалы: - Цветная бумага:  желтая, оранжевая, красная, зеленая, желто-зеленая, чёрная, белая - Ножницы - Клей  ПВА (лучше, если он будет в тюбиках с узким носиком) - Лист белого картона формата А4 - Черный маркер - Кисти для клея</vt:lpstr>
      <vt:lpstr>Мотивация учащихся -Ребята, к нам в группу пришло письмо, а от кого оно вы узнаете, если отгадаете загадку.  Кто рычит так страшно громко? Что случилось? Что стряслось? В зоопарке просто …(львёнку) Каши мало налилось! </vt:lpstr>
      <vt:lpstr>Формулировка темы урока - Ребята, выполнять фотографию будем в  необычной технике. Отгадайте ребус: </vt:lpstr>
      <vt:lpstr>Актуализация знаний -Ребята , мы будем выполнять плоскостную аппликацию. А какой ещё бывает аппликация? (объёмная, резная, рваная). -Ребята, какой бывает цветная бумага?( глянцевая, бархатная).  </vt:lpstr>
      <vt:lpstr>Составление алгоритма выполнения поделки Составим план работы. </vt:lpstr>
      <vt:lpstr>2. Начать следует с фона. Нарезать  бумагу зелено-желтого цвета  квадратиками  примерно одинаковой величины, смазать поверхность картона клеем и аккуратно приложить , не выходя за контуры. </vt:lpstr>
      <vt:lpstr>3.Нарезать желтую  бумагу ,смазать  клеем  мордочку, ушки, туловище, лапки, хвостик и приложить её. </vt:lpstr>
      <vt:lpstr>4. Нарезать оранжевую бумагу, смазать клеем гриву ,  часть кисточки хвоста и приложить ее. </vt:lpstr>
      <vt:lpstr>5. Нарезать красную бумагу, смазать клеем  гриву ,кисточку хвоста и приложить её. </vt:lpstr>
      <vt:lpstr>6.Затем нарезать белую бумагу, смазать клеем края ушек, лапки, и приложить её. Немного нарезать чёрную  и белую бумагу для глаз,  мордашки и носа  и красную  для рта. </vt:lpstr>
      <vt:lpstr>7.Нарезать зелёную бумагу для травы. </vt:lpstr>
      <vt:lpstr>8. Дорисовать: 1) ресницы 2)усики , точки на мордочке 3) улыбку, контур нижней губы 4) пупок  Придать картине законченный вид - черным маркером обрисовать все  контуры  . </vt:lpstr>
      <vt:lpstr>ФИЗМИНУТКА Дети  поют песню вместе с педагогом «Я на солнышке лежу»,сопровождая её соответствующими движениями.  Я на солнышке лежу, (медленно поворачивать голову из стороны в сторону) Я на солнышко гляжу, Все лежу и лежу И на солнышко гляжу. Крокодил- дил- дил плывет. (развести руки в стороны) Носорог-рог-рог идет. (ходить вперевалку) Только я все лежу (поворачивать голову из стороны в сторону) И на солнышко гляжу. Рядом львёночек лежит И ушами шевелит, (приставить прямые ладони к ушам и пошевелить ими из стороны в сторону) Только я все лежу (поворачивать голову из стороны в сторону) И на солнышко гляжу. </vt:lpstr>
      <vt:lpstr>Самостоятельная работа детей </vt:lpstr>
      <vt:lpstr>Подведение итогов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Организационная информация Предмет Интегрированное занятие  по технологии и изобразительному искусству Тема Выполняем аппликацию «Львёнок» из цветной бумаги Подготовительная группа детского сада</dc:title>
  <dc:creator>1</dc:creator>
  <cp:lastModifiedBy>1</cp:lastModifiedBy>
  <cp:revision>32</cp:revision>
  <dcterms:created xsi:type="dcterms:W3CDTF">2013-11-23T07:29:36Z</dcterms:created>
  <dcterms:modified xsi:type="dcterms:W3CDTF">2019-01-04T17:20:38Z</dcterms:modified>
</cp:coreProperties>
</file>