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7" r:id="rId2"/>
    <p:sldId id="258" r:id="rId3"/>
    <p:sldId id="259" r:id="rId4"/>
    <p:sldId id="263" r:id="rId5"/>
    <p:sldId id="260" r:id="rId6"/>
    <p:sldId id="262" r:id="rId7"/>
    <p:sldId id="266" r:id="rId8"/>
    <p:sldId id="264" r:id="rId9"/>
    <p:sldId id="270" r:id="rId10"/>
    <p:sldId id="268" r:id="rId11"/>
    <p:sldId id="269" r:id="rId12"/>
    <p:sldId id="271" r:id="rId13"/>
    <p:sldId id="261" r:id="rId14"/>
    <p:sldId id="267" r:id="rId15"/>
    <p:sldId id="272" r:id="rId16"/>
    <p:sldId id="273" r:id="rId17"/>
    <p:sldId id="27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01760-71F9-4C2F-B059-2EDEF5F1C74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ACF67-5403-4626-B74E-9E5CBF223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79712" y="1412776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Проект « Мы едим ,чтобы жить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2204865"/>
            <a:ext cx="65527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старшей группы № 10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Выполнила воспитатель :Сулейманова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Лалезер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2018 г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196752"/>
            <a:ext cx="6192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71  </a:t>
            </a:r>
            <a:r>
              <a:rPr lang="ru-RU" sz="1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вида с приоритетным осуществлением деятельности по физическому развитию детей Калининского района Санкт-Петербурга.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17714" t="36350" r="12988" b="6951"/>
          <a:stretch>
            <a:fillRect/>
          </a:stretch>
        </p:blipFill>
        <p:spPr bwMode="auto">
          <a:xfrm>
            <a:off x="1907704" y="1916832"/>
            <a:ext cx="63367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07704" y="332656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</a:t>
            </a:r>
            <a:r>
              <a:rPr lang="ru-RU" dirty="0" smtClean="0"/>
              <a:t>                         </a:t>
            </a:r>
            <a:r>
              <a:rPr lang="en-US" dirty="0" smtClean="0"/>
              <a:t> </a:t>
            </a:r>
            <a:r>
              <a:rPr lang="ru-RU" dirty="0" smtClean="0"/>
              <a:t>Витамин </a:t>
            </a:r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</a:t>
            </a:r>
          </a:p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укрепляет наши </a:t>
            </a:r>
            <a:r>
              <a:rPr lang="ru-RU" sz="14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косточки.Продкуты</a:t>
            </a:r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в которых есть витамин </a:t>
            </a:r>
            <a:r>
              <a:rPr lang="en-US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D</a:t>
            </a:r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endParaRPr lang="ru-RU" sz="1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9103" y="2967335"/>
            <a:ext cx="785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D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64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491880" y="69269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Витамин  А</a:t>
            </a:r>
          </a:p>
          <a:p>
            <a:r>
              <a:rPr lang="ru-RU" dirty="0" smtClean="0"/>
              <a:t> Очень важен для зрения, его называют витамином роста. Продукты в которых есть витамин А роста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E4CC"/>
              </a:clrFrom>
              <a:clrTo>
                <a:srgbClr val="CCE4CC">
                  <a:alpha val="0"/>
                </a:srgbClr>
              </a:clrTo>
            </a:clrChange>
          </a:blip>
          <a:srcRect l="15350" t="39899" r="17713" b="10751"/>
          <a:stretch>
            <a:fillRect/>
          </a:stretch>
        </p:blipFill>
        <p:spPr bwMode="auto">
          <a:xfrm>
            <a:off x="2267744" y="1916832"/>
            <a:ext cx="669674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347864" y="2060848"/>
            <a:ext cx="15849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496235" y="2132856"/>
          <a:ext cx="1416424" cy="1085473"/>
        </p:xfrm>
        <a:graphic>
          <a:graphicData uri="http://schemas.openxmlformats.org/drawingml/2006/table">
            <a:tbl>
              <a:tblPr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tblPr>
              <a:tblGrid>
                <a:gridCol w="1416424"/>
              </a:tblGrid>
              <a:tr h="10854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397" y="404663"/>
            <a:ext cx="8185059" cy="619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63688" y="1556792"/>
            <a:ext cx="55440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Памятка для здорового питания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есть умеренно.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Кушай не менее трех раз в день.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Тщательно пережевывай пищу.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разговаривай во время еды.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Садись за стол с хорошим настроением.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забывай мыть руки перед едой.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Старайся меньше употреблять вредных продуктов.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Пища должна быть разнообразной.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63688" y="1196753"/>
            <a:ext cx="59046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Добрый повар стоит  доктора»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«Отец болезни не известен ,а мать всегда питание»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«Если хочешь здоровья, не ешь много; если хочешь почета, не говори много»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Еда любит меру (осетинская).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Еда — пища тела, сон — пища бодрости (ингушская, чеченская).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нет мяса, и грибы идут в суп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Торты пряники конфетки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Детским так вредят зубам!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овощи и фрукты-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не бегать к докторам.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4077072"/>
            <a:ext cx="3851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сильным и здоровым быть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овощи любить.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Витаминов в них не счесть,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их побольше есть.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салатах, и в борщах,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винегретах, в голубцах.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692696"/>
            <a:ext cx="3130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Пословицы ,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стихи,поговорки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Имран\Desktop\Screenshot_20181210-151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996952"/>
            <a:ext cx="2550642" cy="2993182"/>
          </a:xfrm>
          <a:prstGeom prst="rect">
            <a:avLst/>
          </a:prstGeom>
          <a:noFill/>
        </p:spPr>
      </p:pic>
      <p:pic>
        <p:nvPicPr>
          <p:cNvPr id="1028" name="Picture 4" descr="C:\Users\Имран\Desktop\Screenshot_20181210-1511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340768"/>
            <a:ext cx="2668187" cy="3266058"/>
          </a:xfrm>
          <a:prstGeom prst="rect">
            <a:avLst/>
          </a:prstGeom>
          <a:noFill/>
        </p:spPr>
      </p:pic>
      <p:pic>
        <p:nvPicPr>
          <p:cNvPr id="1029" name="Picture 5" descr="C:\Users\Имран\Desktop\Screenshot_20181210-151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196752"/>
            <a:ext cx="2376264" cy="24268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95736" y="836713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Художественное эстетическое развитие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835696" y="-2622782"/>
            <a:ext cx="6552728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D0D0D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такое здоровое питание»,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полезные и полезные продукты питания»,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«Назови полезные продукты»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«Режим питания»,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«Продукты для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укрепления:зубов,волос,кожи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«Пейте, дети, молоко будете здоровы»,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«Вкусно – не всегда полезно»,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«Каша – здоровье наше».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8064896" cy="632480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fontAlgn="base"/>
            <a:r>
              <a:rPr lang="ru-RU" sz="1100" b="1" dirty="0" smtClean="0"/>
              <a:t>Гимнастика для глаз</a:t>
            </a:r>
          </a:p>
          <a:p>
            <a:pPr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Овощи Ослик ходит выбирает,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сначала съесть не знает. (Обвести глазами круг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Наверху созрела слива, (Смотрим вверх)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внизу растет крапива, (Смотрим вниз)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Слева – свекла, справа – брюква, (Смотрим на лево)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Слева – тыква, справа – клюква, (Смотрим на право)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Снизу – свежая трава, (Смотрим вниз)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Сверху – сочная ботва. (Смотрим вверх)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Выбрать ничего не смог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без сил на землю слег. (Зажмурить глаза, потом поморгать)</a:t>
            </a:r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dirty="0" smtClean="0"/>
          </a:p>
          <a:p>
            <a:pPr fontAlgn="base"/>
            <a:endParaRPr lang="ru-RU" sz="1100" b="1" dirty="0" smtClean="0"/>
          </a:p>
          <a:p>
            <a:pPr fontAlgn="base"/>
            <a:r>
              <a:rPr lang="ru-RU" sz="1100" b="1" dirty="0" smtClean="0"/>
              <a:t>Пальчиковая гимнастика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капусту рубим-рубим, (размашистые движения руками, как топором)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капусту мнем-мнем, (мнут капусту)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капусту солим-солим, (берут щепотку соли и солят)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капусту жмем-жмем. (сгибания и разгибания кистей рук)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Поочередно загибать пальцы.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Сколько грядок в огороде?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огороде у Федоры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Растут на грядках помидоры,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на грядке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Филата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 разного салата.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бабушки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Феклы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Четыре грядки свеклы.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дядюшки Бориса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Очень много есть редиса.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Маши и Антошки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Две гряды картошки.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Рад, два, три, четыре, пять —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Поможем урожай собрать.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60648"/>
            <a:ext cx="2856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Физическое  развитие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51720" y="1916832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Спасибо за внимание.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03648" y="188640"/>
            <a:ext cx="112008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Цель работы 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Формирование  у детей целостного отношения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 собственному здоровью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Освоению навыков правильного питания , как  составной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части здорового образа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Помочь понять,  что здоровье зависит от правильного питания.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знания о том ,какие продукты полезны,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какие вредные, для здоровья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,подвести к пониманию, что не вкусное полезно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знания о безопасном питании, то есть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сформировать осторожное отношение к несвежим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продуктам.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Закрепить навыки санитарно-гигиенических правил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при употреблении пищи.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Развивать творческие способности ,и  интересы 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познавательную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Воспитывать у детей осознанное отношение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к своему питанию.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107504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03648" y="1556792"/>
            <a:ext cx="56022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Актуальность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определяется качеством питания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модели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пищевого поведения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у детей дошкольного возраста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Мало изучен и освещен в методической литературе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вопрос питания детей 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-81587"/>
            <a:ext cx="9144000" cy="693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95736" y="1412776"/>
            <a:ext cx="6408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Сюжетно-ролевые игры «Кафе», «Столовая», «Продуктовый магазин».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«Помогите Незнайке накрыть на стол»,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«Назови ласково» 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«Четвертый лишний», 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«Назови полезное и не полезное», 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«Составим меню блюд на обед для игрушек»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«Сервируем стол для кукол»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Имран\Desktop\img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 l="3670" t="7792" r="2752" b="2597"/>
          <a:stretch>
            <a:fillRect/>
          </a:stretch>
        </p:blipFill>
        <p:spPr bwMode="auto">
          <a:xfrm>
            <a:off x="611560" y="404664"/>
            <a:ext cx="853244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Имран\Desktop\vitaminy-dlya-nogtey-4-1024x1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8352928" cy="52565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62068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Игра «Назови полезные продукты»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144000" cy="688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Имран\Desktop\vitaminy-dlya-volos-zimo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b="13725"/>
          <a:stretch>
            <a:fillRect/>
          </a:stretch>
        </p:blipFill>
        <p:spPr bwMode="auto">
          <a:xfrm>
            <a:off x="1835696" y="836712"/>
            <a:ext cx="6790184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83671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Продукты  для поддержания  здоровья волос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505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Сладости должны быть правильные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Имран\Desktop\img10.jpg"/>
          <p:cNvPicPr/>
          <p:nvPr/>
        </p:nvPicPr>
        <p:blipFill>
          <a:blip r:embed="rId3" cstate="print"/>
          <a:srcRect l="5357" t="21954" r="71873" b="22240"/>
          <a:stretch>
            <a:fillRect/>
          </a:stretch>
        </p:blipFill>
        <p:spPr bwMode="auto">
          <a:xfrm>
            <a:off x="683568" y="1124744"/>
            <a:ext cx="237626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мран\Desktop\img10.jpg"/>
          <p:cNvPicPr/>
          <p:nvPr/>
        </p:nvPicPr>
        <p:blipFill>
          <a:blip r:embed="rId3" cstate="print"/>
          <a:srcRect l="70760" t="26985" r="5083" b="21946"/>
          <a:stretch>
            <a:fillRect/>
          </a:stretch>
        </p:blipFill>
        <p:spPr bwMode="auto">
          <a:xfrm>
            <a:off x="6084168" y="3140968"/>
            <a:ext cx="280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59832" y="1340768"/>
            <a:ext cx="540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Домашняя выпечка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 и варенье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Сухофрукты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Пастила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Мармелад натуральный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эти сладости можно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есть ребенку  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245" t="5017" r="5039"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r="14361" b="18299"/>
          <a:stretch>
            <a:fillRect/>
          </a:stretch>
        </p:blipFill>
        <p:spPr bwMode="auto">
          <a:xfrm>
            <a:off x="251520" y="188640"/>
            <a:ext cx="835292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252</TotalTime>
  <Words>551</Words>
  <Application>Microsoft Office PowerPoint</Application>
  <PresentationFormat>Экран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Имран</dc:creator>
  <cp:lastModifiedBy>Имран</cp:lastModifiedBy>
  <cp:revision>30</cp:revision>
  <dcterms:created xsi:type="dcterms:W3CDTF">2018-12-09T07:32:42Z</dcterms:created>
  <dcterms:modified xsi:type="dcterms:W3CDTF">2018-12-26T18:40:10Z</dcterms:modified>
</cp:coreProperties>
</file>