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13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trepalochka.ru/2406/2406_80270580_ab5798ed98d2544d/0.jpg"/>
          <p:cNvPicPr/>
          <p:nvPr/>
        </p:nvPicPr>
        <p:blipFill>
          <a:blip r:embed="rId2"/>
          <a:srcRect l="12378" t="14528" r="10228" b="4853"/>
          <a:stretch>
            <a:fillRect/>
          </a:stretch>
        </p:blipFill>
        <p:spPr bwMode="auto">
          <a:xfrm>
            <a:off x="428604" y="0"/>
            <a:ext cx="5634041" cy="386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18" y="3643306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Кастрюля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organika.com.ua/published/publicdata/ORGAN55ORGANIKA/attachments/SC/products_pictures/15312_enl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8" y="4714876"/>
            <a:ext cx="594042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480" y="8429652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Сковорода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yday.uz/userfiles/5/images/97983614_%D0%BD%D0%BE%D0%B2%D1%8B%D0%B9%20%D1%80%D0%B0%D0%B7%D0%BC%D0%B5%D1%80.jpg"/>
          <p:cNvPicPr/>
          <p:nvPr/>
        </p:nvPicPr>
        <p:blipFill>
          <a:blip r:embed="rId2"/>
          <a:srcRect l="4392" r="6375"/>
          <a:stretch>
            <a:fillRect/>
          </a:stretch>
        </p:blipFill>
        <p:spPr bwMode="auto">
          <a:xfrm>
            <a:off x="714356" y="214282"/>
            <a:ext cx="56388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80" y="3714744"/>
            <a:ext cx="3615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Заварочный чайник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yumag.com.ua/images/catalog/1083/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60" y="4286248"/>
            <a:ext cx="4572032" cy="435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356" y="8358214"/>
            <a:ext cx="1491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Чайник</a:t>
            </a:r>
            <a:endParaRPr lang="ru-RU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omo-mir.ru/imageModul/chop/10000053566.jpg"/>
          <p:cNvPicPr/>
          <p:nvPr/>
        </p:nvPicPr>
        <p:blipFill>
          <a:blip r:embed="rId2"/>
          <a:srcRect l="3207" t="25818" r="2993" b="15652"/>
          <a:stretch>
            <a:fillRect/>
          </a:stretch>
        </p:blipFill>
        <p:spPr bwMode="auto">
          <a:xfrm>
            <a:off x="571480" y="0"/>
            <a:ext cx="5715000" cy="392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18" y="3643306"/>
            <a:ext cx="3046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Тарелка суповая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.alejka.pl/i2/p_new/42/21/sagaform-talerz-retro_0_b.jpg"/>
          <p:cNvPicPr/>
          <p:nvPr/>
        </p:nvPicPr>
        <p:blipFill>
          <a:blip r:embed="rId3"/>
          <a:srcRect l="18133" t="18281" r="18480" b="19658"/>
          <a:stretch>
            <a:fillRect/>
          </a:stretch>
        </p:blipFill>
        <p:spPr bwMode="auto">
          <a:xfrm>
            <a:off x="1714488" y="4429124"/>
            <a:ext cx="4156710" cy="406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32" y="8286776"/>
            <a:ext cx="151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Блюдце</a:t>
            </a:r>
            <a:endParaRPr lang="ru-RU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siter.com/uploads/20111214/chashka+chajnaya+chashka+farforovaya+chashka+posuda+73405882536.jpg"/>
          <p:cNvPicPr/>
          <p:nvPr/>
        </p:nvPicPr>
        <p:blipFill>
          <a:blip r:embed="rId2"/>
          <a:srcRect t="16196" b="14690"/>
          <a:stretch>
            <a:fillRect/>
          </a:stretch>
        </p:blipFill>
        <p:spPr bwMode="auto">
          <a:xfrm>
            <a:off x="1000108" y="0"/>
            <a:ext cx="5357850" cy="387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80" y="3571868"/>
            <a:ext cx="151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Блюдце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urbanewomen.com/images/getridofpuffyeyeswiththese5simpleathomeremedies-frozenspoon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94" y="4286248"/>
            <a:ext cx="5153025" cy="38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604" y="8358214"/>
            <a:ext cx="13074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Ложка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-g-event.no/wp-content/uploads/2014/04/gaffe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8" y="0"/>
            <a:ext cx="5500726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5794" y="3714744"/>
            <a:ext cx="1258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Вилка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bossip.files.wordpress.com/2013/01/knife.jpg"/>
          <p:cNvPicPr/>
          <p:nvPr/>
        </p:nvPicPr>
        <p:blipFill>
          <a:blip r:embed="rId3"/>
          <a:srcRect t="17661" b="23389"/>
          <a:stretch>
            <a:fillRect/>
          </a:stretch>
        </p:blipFill>
        <p:spPr bwMode="auto">
          <a:xfrm>
            <a:off x="285728" y="4572000"/>
            <a:ext cx="621510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8" y="8215338"/>
            <a:ext cx="959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Нож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12</Words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2019-01-04T17:31:57Z</dcterms:created>
  <dcterms:modified xsi:type="dcterms:W3CDTF">2019-01-04T17:45:08Z</dcterms:modified>
</cp:coreProperties>
</file>