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8"/>
  </p:notesMasterIdLst>
  <p:handoutMasterIdLst>
    <p:handoutMasterId r:id="rId19"/>
  </p:handoutMasterIdLst>
  <p:sldIdLst>
    <p:sldId id="256" r:id="rId3"/>
    <p:sldId id="306" r:id="rId4"/>
    <p:sldId id="322" r:id="rId5"/>
    <p:sldId id="323" r:id="rId6"/>
    <p:sldId id="282" r:id="rId7"/>
    <p:sldId id="268" r:id="rId8"/>
    <p:sldId id="313" r:id="rId9"/>
    <p:sldId id="314" r:id="rId10"/>
    <p:sldId id="315" r:id="rId11"/>
    <p:sldId id="324" r:id="rId12"/>
    <p:sldId id="325" r:id="rId13"/>
    <p:sldId id="330" r:id="rId14"/>
    <p:sldId id="326" r:id="rId15"/>
    <p:sldId id="316" r:id="rId16"/>
    <p:sldId id="33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00FFFF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9516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13BBEC-81B0-4215-B6D1-2904A13BFA93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902A66-6F15-4C21-BB07-5F620F20E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651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2B7EF4-C0E8-49BA-B1BC-5505C322F8A9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61C5B5-C4BC-4716-822E-4F67C199A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886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0699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832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2540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12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0001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6204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8352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55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1854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4348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506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C834821-2987-466B-891C-25EE89D54044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AE9A8FF-4857-4EB9-9213-B4C5ED0AF96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CFDE510-B829-429E-920E-141CB09C2668}" type="datetimeFigureOut">
              <a:rPr lang="ru-RU" smtClean="0">
                <a:solidFill>
                  <a:srgbClr val="C6E7FC"/>
                </a:solidFill>
              </a:rPr>
              <a:pPr/>
              <a:t>04.01.2019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C6E7F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C877433-15F6-4921-A031-BE403C525849}" type="slidenum">
              <a:rPr lang="ru-RU" smtClean="0">
                <a:solidFill>
                  <a:srgbClr val="C6E7FC"/>
                </a:solidFill>
              </a:rPr>
              <a:pPr/>
              <a:t>‹#›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0000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564904"/>
            <a:ext cx="7772400" cy="178010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Проектная деятельность как способ развития инициативы у детей старшего дошкольного возраста 2 часть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85800" y="285728"/>
            <a:ext cx="7772400" cy="12144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Муниципальное   автономное  дошкольное образовательное учреждение </a:t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«Детский сад №6 «Золушка»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1960" y="4581128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Выполнила: воспитатель 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Белиловец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В.Н.</a:t>
            </a:r>
          </a:p>
          <a:p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264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Walenika\Desktop\фото для презентаций\WP_20181112_0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849349"/>
            <a:ext cx="4934935" cy="3155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Walenika\Desktop\фото для презентаций\WP_20181112_02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40152" y="764704"/>
            <a:ext cx="260126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10800000" flipV="1">
            <a:off x="323526" y="4751084"/>
            <a:ext cx="856895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ea typeface="+mj-ea"/>
                <a:cs typeface="+mj-cs"/>
              </a:rPr>
              <a:t>Дети работают над составлением альбома о</a:t>
            </a:r>
          </a:p>
          <a:p>
            <a:r>
              <a:rPr lang="ru-RU" sz="3200" b="1" dirty="0">
                <a:solidFill>
                  <a:schemeClr val="tx2"/>
                </a:solidFill>
                <a:ea typeface="+mj-ea"/>
                <a:cs typeface="+mj-cs"/>
              </a:rPr>
              <a:t>з</a:t>
            </a:r>
            <a:r>
              <a:rPr lang="ru-RU" sz="3200" b="1" dirty="0" smtClean="0">
                <a:solidFill>
                  <a:schemeClr val="tx2"/>
                </a:solidFill>
                <a:ea typeface="+mj-ea"/>
                <a:cs typeface="+mj-cs"/>
              </a:rPr>
              <a:t>имующих птицах 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516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Walenika\Desktop\фото для презентаций\WP_20181112_0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26470"/>
            <a:ext cx="5246640" cy="294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Walenika\Desktop\фото для презентаций\WP_20181112_02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23928" y="3310273"/>
            <a:ext cx="4892498" cy="316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12160" y="226470"/>
            <a:ext cx="3131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ea typeface="+mj-ea"/>
                <a:cs typeface="+mj-cs"/>
              </a:rPr>
              <a:t>Изобразительная деятельность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467544" y="5085184"/>
            <a:ext cx="34563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tx2"/>
                </a:solidFill>
                <a:ea typeface="+mj-ea"/>
                <a:cs typeface="+mj-cs"/>
              </a:rPr>
              <a:t>Рисуем птиц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50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436096" y="2679192"/>
            <a:ext cx="3031248" cy="3447288"/>
          </a:xfrm>
        </p:spPr>
        <p:txBody>
          <a:bodyPr/>
          <a:lstStyle/>
          <a:p>
            <a:pPr algn="ctr"/>
            <a:r>
              <a:rPr lang="ru-RU" dirty="0" smtClean="0"/>
              <a:t>Коллективная работа: аппликация «Снегири и синицы на дереве»</a:t>
            </a:r>
            <a:endParaRPr lang="ru-RU" dirty="0"/>
          </a:p>
        </p:txBody>
      </p:sp>
      <p:pic>
        <p:nvPicPr>
          <p:cNvPr id="4098" name="Picture 2" descr="C:\Users\Walenika\Desktop\фото для презентаций\WP_20181115_00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74" y="1628800"/>
            <a:ext cx="4543798" cy="3847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74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Walenika\Desktop\фото для презентаций\WP_20181112_0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7070" y="450447"/>
            <a:ext cx="7225330" cy="405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5733256"/>
            <a:ext cx="925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chemeClr val="tx2"/>
                </a:solidFill>
              </a:rPr>
              <a:t>Лэпбук</a:t>
            </a:r>
            <a:r>
              <a:rPr lang="ru-RU" sz="2800" b="1" dirty="0" smtClean="0">
                <a:solidFill>
                  <a:schemeClr val="tx2"/>
                </a:solidFill>
              </a:rPr>
              <a:t>-совместное творчество детей и родителей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499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865" y="345947"/>
            <a:ext cx="3778104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27984" y="620688"/>
            <a:ext cx="4608512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400" dirty="0" smtClean="0">
                <a:solidFill>
                  <a:srgbClr val="073E87"/>
                </a:solidFill>
              </a:rPr>
              <a:t>Проект продолжается. В рамках проекта в декабре будет проведена акция «Помоги птицам зимой».</a:t>
            </a:r>
            <a:endParaRPr lang="ru-RU" sz="2400" dirty="0">
              <a:solidFill>
                <a:srgbClr val="073E87"/>
              </a:solidFill>
            </a:endParaRPr>
          </a:p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400" dirty="0" smtClean="0">
                <a:solidFill>
                  <a:srgbClr val="073E87"/>
                </a:solidFill>
              </a:rPr>
              <a:t>Дети вместе с родителями  изготовят кормушки для птиц, которые развесят не только на территории ДОУ, но и во дворах своих домов. Они будут подкармливать птиц в зимнюю пору. </a:t>
            </a:r>
          </a:p>
        </p:txBody>
      </p:sp>
    </p:spTree>
    <p:extLst>
      <p:ext uri="{BB962C8B-B14F-4D97-AF65-F5344CB8AC3E}">
        <p14:creationId xmlns:p14="http://schemas.microsoft.com/office/powerpoint/2010/main" val="4231348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700808"/>
            <a:ext cx="7524825" cy="496855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bg2"/>
                </a:solidFill>
              </a:rPr>
              <a:t>ФГОС ставит перед педагогами задачу воспитания и развития свободной творческой личности ребенка.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2"/>
                </a:solidFill>
              </a:rPr>
              <a:t>Проектная деятельность в полной мере </a:t>
            </a:r>
            <a:r>
              <a:rPr lang="ru-RU" b="1" dirty="0" err="1" smtClean="0">
                <a:solidFill>
                  <a:schemeClr val="bg2"/>
                </a:solidFill>
              </a:rPr>
              <a:t>способству</a:t>
            </a:r>
            <a:r>
              <a:rPr lang="ru-RU" b="1" dirty="0" smtClean="0">
                <a:solidFill>
                  <a:schemeClr val="bg2"/>
                </a:solidFill>
              </a:rPr>
              <a:t>- </a:t>
            </a:r>
          </a:p>
          <a:p>
            <a:pPr marL="0" indent="0">
              <a:buNone/>
            </a:pPr>
            <a:r>
              <a:rPr lang="ru-RU" b="1" dirty="0" err="1" smtClean="0">
                <a:solidFill>
                  <a:schemeClr val="bg2"/>
                </a:solidFill>
              </a:rPr>
              <a:t>ет</a:t>
            </a:r>
            <a:r>
              <a:rPr lang="ru-RU" b="1" dirty="0" smtClean="0">
                <a:solidFill>
                  <a:schemeClr val="bg2"/>
                </a:solidFill>
              </a:rPr>
              <a:t> реализации этой задачи. Метод проектов помогает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/>
                </a:solidFill>
              </a:rPr>
              <a:t>а</a:t>
            </a:r>
            <a:r>
              <a:rPr lang="ru-RU" b="1" dirty="0" smtClean="0">
                <a:solidFill>
                  <a:schemeClr val="bg2"/>
                </a:solidFill>
              </a:rPr>
              <a:t>ктивизировать самостоятельную познавательную деятельность детей, способствует развитию творческих способностей, проявлению инициативы в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/>
                </a:solidFill>
              </a:rPr>
              <a:t>р</a:t>
            </a:r>
            <a:r>
              <a:rPr lang="ru-RU" b="1" dirty="0" smtClean="0">
                <a:solidFill>
                  <a:schemeClr val="bg2"/>
                </a:solidFill>
              </a:rPr>
              <a:t>азных видах деятельности, создает условия для принятия детьми решений, выражения своих чувств, мыслей.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Значение проектного метода в развитии детской инициативы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9030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971600" y="3645024"/>
            <a:ext cx="3352800" cy="295232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3500" b="1" dirty="0" smtClean="0"/>
              <a:t>Профилактика плоскостопия</a:t>
            </a:r>
            <a:endParaRPr lang="ru-RU" sz="35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44008" y="2548105"/>
            <a:ext cx="3904076" cy="3810000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3600" b="1" dirty="0" smtClean="0"/>
              <a:t>Самомассаж:</a:t>
            </a:r>
          </a:p>
          <a:p>
            <a:pPr algn="ctr"/>
            <a:r>
              <a:rPr lang="ru-RU" sz="3600" b="1" dirty="0" smtClean="0"/>
              <a:t>Упражнение «Дождик»</a:t>
            </a:r>
            <a:endParaRPr lang="ru-RU" sz="3600" b="1" dirty="0"/>
          </a:p>
          <a:p>
            <a:pPr algn="ctr"/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7170" name="Picture 2" descr="C:\Users\Walenika\Desktop\фото для презентаций\WP_20181106_00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940"/>
          <a:stretch/>
        </p:blipFill>
        <p:spPr bwMode="auto">
          <a:xfrm>
            <a:off x="251520" y="315857"/>
            <a:ext cx="452128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Walenika\Desktop\фото для презентаций\WP_20181113_00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49316" y="1052736"/>
            <a:ext cx="4114475" cy="3185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17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Walenika\Desktop\фото для презентаций\WP_20181112_024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-772"/>
          <a:stretch/>
        </p:blipFill>
        <p:spPr bwMode="auto">
          <a:xfrm>
            <a:off x="1115616" y="645803"/>
            <a:ext cx="2448272" cy="356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Walenika\Desktop\фото для презентаций\WP_20181112_02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9258" y="4581128"/>
            <a:ext cx="3822700" cy="2147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D:\Изображения\ФОТО\WP_20171024_01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692696"/>
            <a:ext cx="3053894" cy="354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251520" y="4725144"/>
            <a:ext cx="4032448" cy="125272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Сюжетно-ролевые и дидактические игры по </a:t>
            </a:r>
            <a:r>
              <a:rPr lang="ru-RU" sz="3200" b="1" dirty="0" err="1" smtClean="0">
                <a:solidFill>
                  <a:schemeClr val="tx2"/>
                </a:solidFill>
              </a:rPr>
              <a:t>валеологии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855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Познавательное развитие</a:t>
            </a:r>
            <a:endParaRPr lang="ru-RU" sz="3600" dirty="0"/>
          </a:p>
        </p:txBody>
      </p:sp>
      <p:pic>
        <p:nvPicPr>
          <p:cNvPr id="3074" name="Picture 2" descr="C:\Users\Walenika\Desktop\фото для презентаций\WP_20181113_00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4248471" cy="2878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Walenika\Desktop\фото для презентаций\IMG_510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149081"/>
            <a:ext cx="3923928" cy="2335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Walenika\Desktop\фото для презентаций\WP_20171221_0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628800"/>
            <a:ext cx="3811452" cy="214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7584" y="4869160"/>
            <a:ext cx="374441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Организованная образовательная деятельность, беседы по </a:t>
            </a:r>
            <a:r>
              <a:rPr lang="ru-RU" sz="2000" dirty="0" err="1" smtClean="0">
                <a:solidFill>
                  <a:schemeClr val="tx2"/>
                </a:solidFill>
              </a:rPr>
              <a:t>валеологии</a:t>
            </a:r>
            <a:r>
              <a:rPr lang="ru-RU" sz="2000" dirty="0" smtClean="0">
                <a:solidFill>
                  <a:schemeClr val="tx2"/>
                </a:solidFill>
              </a:rPr>
              <a:t>, сюжетно-спортивная игра «Азбука здоровья» 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849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image-0-02-04-4ca4d098a8acf03aca0db8d89b29482cc466c677a114fbd5cf7fb63623412e2d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2501" y="0"/>
            <a:ext cx="6311499" cy="355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H:\image-0-02-04-a0c91b69b0a2989f2671aa2ced7eba906b5ea0a5f42c2c970826a6f1a3c516a7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7" y="3429000"/>
            <a:ext cx="5651084" cy="332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52120" y="3586035"/>
            <a:ext cx="338437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</a:rPr>
              <a:t>Итоговым  мероприятием проекта стало проведение совместного с родителями праздника «Русские богатыри». Дети </a:t>
            </a:r>
            <a:r>
              <a:rPr lang="ru-RU" sz="2000" b="1" dirty="0" err="1" smtClean="0">
                <a:solidFill>
                  <a:schemeClr val="tx2"/>
                </a:solidFill>
              </a:rPr>
              <a:t>показыва</a:t>
            </a:r>
            <a:r>
              <a:rPr lang="ru-RU" sz="2000" b="1" dirty="0" smtClean="0">
                <a:solidFill>
                  <a:schemeClr val="tx2"/>
                </a:solidFill>
              </a:rPr>
              <a:t>-</a:t>
            </a:r>
          </a:p>
          <a:p>
            <a:r>
              <a:rPr lang="ru-RU" sz="2000" b="1" dirty="0" smtClean="0">
                <a:solidFill>
                  <a:schemeClr val="tx2"/>
                </a:solidFill>
              </a:rPr>
              <a:t>ли как правильно </a:t>
            </a:r>
            <a:r>
              <a:rPr lang="ru-RU" sz="2000" b="1" dirty="0" err="1" smtClean="0">
                <a:solidFill>
                  <a:schemeClr val="tx2"/>
                </a:solidFill>
              </a:rPr>
              <a:t>выпол</a:t>
            </a:r>
            <a:r>
              <a:rPr lang="ru-RU" sz="2000" b="1" dirty="0" smtClean="0">
                <a:solidFill>
                  <a:schemeClr val="tx2"/>
                </a:solidFill>
              </a:rPr>
              <a:t>-</a:t>
            </a:r>
          </a:p>
          <a:p>
            <a:r>
              <a:rPr lang="ru-RU" sz="2000" b="1" dirty="0" err="1">
                <a:solidFill>
                  <a:schemeClr val="tx2"/>
                </a:solidFill>
              </a:rPr>
              <a:t>н</a:t>
            </a:r>
            <a:r>
              <a:rPr lang="ru-RU" sz="2000" b="1" dirty="0" err="1" smtClean="0">
                <a:solidFill>
                  <a:schemeClr val="tx2"/>
                </a:solidFill>
              </a:rPr>
              <a:t>ять</a:t>
            </a:r>
            <a:r>
              <a:rPr lang="ru-RU" sz="2000" b="1" dirty="0" smtClean="0">
                <a:solidFill>
                  <a:schemeClr val="tx2"/>
                </a:solidFill>
              </a:rPr>
              <a:t> те или упражнения, а затем все вместе приняли участие в различных конкур</a:t>
            </a:r>
          </a:p>
          <a:p>
            <a:r>
              <a:rPr lang="ru-RU" sz="2000" b="1" dirty="0" err="1">
                <a:solidFill>
                  <a:schemeClr val="tx2"/>
                </a:solidFill>
              </a:rPr>
              <a:t>с</a:t>
            </a:r>
            <a:r>
              <a:rPr lang="ru-RU" sz="2000" b="1" dirty="0" err="1" smtClean="0">
                <a:solidFill>
                  <a:schemeClr val="tx2"/>
                </a:solidFill>
              </a:rPr>
              <a:t>ах</a:t>
            </a:r>
            <a:r>
              <a:rPr lang="ru-RU" sz="2000" b="1" dirty="0" smtClean="0">
                <a:solidFill>
                  <a:schemeClr val="tx2"/>
                </a:solidFill>
              </a:rPr>
              <a:t> на ловкость и силу.</a:t>
            </a:r>
          </a:p>
          <a:p>
            <a:endParaRPr lang="ru-RU" sz="2000" b="1" dirty="0" smtClean="0">
              <a:solidFill>
                <a:schemeClr val="tx2"/>
              </a:solidFill>
            </a:endParaRPr>
          </a:p>
          <a:p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476672"/>
            <a:ext cx="24482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Спортивный праздник «Русские богатыри»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01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pic>
        <p:nvPicPr>
          <p:cNvPr id="7170" name="Picture 2" descr="D:\Изображения\ФОТО\IMG_49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164288" y="1268760"/>
            <a:ext cx="76628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Walenika\Desktop\фото для презентаций\WP_20181112_0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280920" cy="505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611560" y="5877272"/>
            <a:ext cx="8229600" cy="6263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000" b="1" dirty="0" smtClean="0">
                <a:solidFill>
                  <a:schemeClr val="tx2"/>
                </a:solidFill>
              </a:rPr>
              <a:t>Фотогазета</a:t>
            </a:r>
            <a:endParaRPr lang="ru-RU" sz="4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10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Экологический информационно-творческий  проект «Зимующие птицы Красноярского края»</a:t>
            </a:r>
            <a:endParaRPr lang="ru-RU" sz="32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1700808"/>
            <a:ext cx="734481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2682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62081" y="83840"/>
            <a:ext cx="3904076" cy="651351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Цель проекта:</a:t>
            </a:r>
            <a:r>
              <a:rPr lang="ru-RU" dirty="0" smtClean="0"/>
              <a:t> формирование экологических знаний о зимующих птицах  нашего края и ответственного, бережного отношения к ним.</a:t>
            </a:r>
          </a:p>
          <a:p>
            <a:pPr marL="0" indent="0">
              <a:buNone/>
            </a:pPr>
            <a:r>
              <a:rPr lang="ru-RU" b="1" dirty="0" smtClean="0"/>
              <a:t>Актуальность</a:t>
            </a:r>
            <a:r>
              <a:rPr lang="ru-RU" dirty="0" smtClean="0"/>
              <a:t> </a:t>
            </a:r>
            <a:r>
              <a:rPr lang="ru-RU" sz="2000" dirty="0" smtClean="0"/>
              <a:t>:роль птиц в природе значительна, благодаря разнообразию их деятельности и очень большому количеству .Все птицы считаются полезными, </a:t>
            </a:r>
            <a:r>
              <a:rPr lang="ru-RU" sz="2000" dirty="0" err="1" smtClean="0"/>
              <a:t>т.к.они</a:t>
            </a:r>
            <a:r>
              <a:rPr lang="ru-RU" sz="2000" dirty="0" smtClean="0"/>
              <a:t> истребляют насекомых, в первую очередь вредителей культурных растений. Поэтому так важно охранять птиц. В зимний период наступают самые трудные </a:t>
            </a:r>
            <a:r>
              <a:rPr lang="ru-RU" sz="2000" dirty="0" err="1" smtClean="0"/>
              <a:t>вре</a:t>
            </a:r>
            <a:r>
              <a:rPr lang="ru-RU" sz="2000" dirty="0" smtClean="0"/>
              <a:t>-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м</a:t>
            </a:r>
            <a:r>
              <a:rPr lang="ru-RU" sz="2000" dirty="0" smtClean="0"/>
              <a:t>ена для птиц, поэтому человек</a:t>
            </a:r>
          </a:p>
          <a:p>
            <a:pPr marL="0" indent="0">
              <a:buNone/>
            </a:pPr>
            <a:r>
              <a:rPr lang="ru-RU" sz="2000" dirty="0"/>
              <a:t>д</a:t>
            </a:r>
            <a:r>
              <a:rPr lang="ru-RU" sz="2000" dirty="0" smtClean="0"/>
              <a:t>олжен помогать птицам,</a:t>
            </a:r>
          </a:p>
          <a:p>
            <a:pPr marL="0" indent="0">
              <a:buNone/>
            </a:pPr>
            <a:r>
              <a:rPr lang="ru-RU" sz="2000" dirty="0"/>
              <a:t>п</a:t>
            </a:r>
            <a:r>
              <a:rPr lang="ru-RU" sz="2000" dirty="0" smtClean="0"/>
              <a:t>одкармливать их.</a:t>
            </a:r>
            <a:endParaRPr lang="ru-RU" sz="20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3940518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481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6" y="272050"/>
            <a:ext cx="3330133" cy="5073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25401" y="203811"/>
            <a:ext cx="2411760" cy="209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19069" y="2688609"/>
            <a:ext cx="2856191" cy="144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9543" y="4441350"/>
            <a:ext cx="3008961" cy="2127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7" y="5345443"/>
            <a:ext cx="51845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chemeClr val="tx2"/>
                </a:solidFill>
              </a:rPr>
              <a:t>Плакаты,карточки</a:t>
            </a:r>
            <a:r>
              <a:rPr lang="ru-RU" sz="2800" b="1" dirty="0" smtClean="0">
                <a:solidFill>
                  <a:schemeClr val="tx2"/>
                </a:solidFill>
              </a:rPr>
              <a:t>,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дидактические и развивающие игры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8467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3296</TotalTime>
  <Words>334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Волна</vt:lpstr>
      <vt:lpstr>1_Волна</vt:lpstr>
      <vt:lpstr>Проектная деятельность как способ развития инициативы у детей старшего дошкольного возраста 2 часть</vt:lpstr>
      <vt:lpstr>Презентация PowerPoint</vt:lpstr>
      <vt:lpstr>Сюжетно-ролевые и дидактические игры по валеологии</vt:lpstr>
      <vt:lpstr>Познавательное развитие</vt:lpstr>
      <vt:lpstr>Презентация PowerPoint</vt:lpstr>
      <vt:lpstr>Презентация PowerPoint</vt:lpstr>
      <vt:lpstr>Экологический информационно-творческий  проект «Зимующие птицы Красноярского края»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Значение проектного метода в развитии детской инициативы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как фактор развития инициативы у дошкольников</dc:title>
  <dc:creator>Walenika</dc:creator>
  <cp:lastModifiedBy>Walenika</cp:lastModifiedBy>
  <cp:revision>213</cp:revision>
  <dcterms:created xsi:type="dcterms:W3CDTF">2018-03-10T13:29:37Z</dcterms:created>
  <dcterms:modified xsi:type="dcterms:W3CDTF">2019-01-04T14:47:56Z</dcterms:modified>
</cp:coreProperties>
</file>