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63FC-4EB8-4448-89E6-51B63C944AC8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3499D-5B06-4928-859E-AFCF28037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63FC-4EB8-4448-89E6-51B63C944AC8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3499D-5B06-4928-859E-AFCF28037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63FC-4EB8-4448-89E6-51B63C944AC8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3499D-5B06-4928-859E-AFCF28037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63FC-4EB8-4448-89E6-51B63C944AC8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3499D-5B06-4928-859E-AFCF28037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63FC-4EB8-4448-89E6-51B63C944AC8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3499D-5B06-4928-859E-AFCF28037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63FC-4EB8-4448-89E6-51B63C944AC8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3499D-5B06-4928-859E-AFCF28037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63FC-4EB8-4448-89E6-51B63C944AC8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3499D-5B06-4928-859E-AFCF28037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63FC-4EB8-4448-89E6-51B63C944AC8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3499D-5B06-4928-859E-AFCF28037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63FC-4EB8-4448-89E6-51B63C944AC8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3499D-5B06-4928-859E-AFCF28037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63FC-4EB8-4448-89E6-51B63C944AC8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3499D-5B06-4928-859E-AFCF28037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63FC-4EB8-4448-89E6-51B63C944AC8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3499D-5B06-4928-859E-AFCF28037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F63FC-4EB8-4448-89E6-51B63C944AC8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3499D-5B06-4928-859E-AFCF28037A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64307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НАД ОШИБКАМИ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manenk.esy.es/wp-content/uploads/2015/51-ess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64305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im0-tub-ru.yandex.net/i?id=85c9261113a7586274a188f7913719e5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2857520" cy="2857521"/>
          </a:xfrm>
          <a:prstGeom prst="rect">
            <a:avLst/>
          </a:prstGeom>
          <a:noFill/>
        </p:spPr>
      </p:pic>
      <p:pic>
        <p:nvPicPr>
          <p:cNvPr id="22532" name="Picture 4" descr="https://im0-tub-ru.yandex.net/i?id=65dc1564e42d176037eaa036a28755d8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144107"/>
            <a:ext cx="2606062" cy="2642216"/>
          </a:xfrm>
          <a:prstGeom prst="rect">
            <a:avLst/>
          </a:prstGeom>
          <a:noFill/>
        </p:spPr>
      </p:pic>
      <p:pic>
        <p:nvPicPr>
          <p:cNvPr id="22534" name="Picture 6" descr="http://www.testograf.ru/files/d4ea8f01971a8fb1d13f58fc74b11fd5/images/Smilik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071679"/>
            <a:ext cx="2714643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«ОСТРОВ ОШИБОК»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img.labirint.ru/images/comments_pic/1647/0_8282a0f4bd5de925878adc052d0bd064_14802616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142984"/>
            <a:ext cx="7191372" cy="5393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32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«Н и НН в именах прилагательных»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071547"/>
          <a:ext cx="7943848" cy="5073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92"/>
                <a:gridCol w="3875356"/>
              </a:tblGrid>
              <a:tr h="714379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Одна буква </a:t>
                      </a: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Две буквы </a:t>
                      </a: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0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В суффиксе -</a:t>
                      </a:r>
                      <a:r>
                        <a:rPr lang="ru-RU" sz="2800" b="1" i="1" kern="120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</a:t>
                      </a:r>
                      <a:r>
                        <a:rPr lang="ru-RU" sz="2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В суффиксе </a:t>
                      </a:r>
                      <a:r>
                        <a:rPr lang="ru-RU" sz="2800" b="1" i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-ан-, -</a:t>
                      </a:r>
                      <a:r>
                        <a:rPr lang="ru-RU" sz="2800" b="1" i="1" kern="120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ян</a:t>
                      </a:r>
                      <a:r>
                        <a:rPr lang="ru-RU" sz="2800" b="1" i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ru-RU" sz="2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прилагательных, образованных от существительных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Исключения: стеклянный, оловянный, деревянный</a:t>
                      </a:r>
                      <a:endParaRPr lang="ru-RU" sz="2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В прилагательных, образованных при помощи суффикса -</a:t>
                      </a:r>
                      <a:r>
                        <a:rPr lang="ru-RU" sz="2800" b="1" i="1" kern="120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</a:t>
                      </a:r>
                      <a:r>
                        <a:rPr lang="ru-RU" sz="2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от существительных с основой на </a:t>
                      </a:r>
                      <a:r>
                        <a:rPr lang="ru-RU" sz="2800" b="1" i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ru-RU" sz="2800" b="1" i="1" kern="120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</a:t>
                      </a:r>
                      <a:endParaRPr lang="ru-RU" sz="2800" b="1" kern="1200" dirty="0" smtClean="0">
                        <a:solidFill>
                          <a:srgbClr val="0070C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В прилагательных, образованных от существительных при помощи суффиксов </a:t>
                      </a:r>
                      <a:r>
                        <a:rPr lang="ru-RU" sz="2800" b="1" i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ru-RU" sz="2800" b="1" i="1" kern="120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онн</a:t>
                      </a:r>
                      <a:r>
                        <a:rPr lang="ru-RU" sz="2800" b="1" i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-, -</a:t>
                      </a:r>
                      <a:r>
                        <a:rPr lang="ru-RU" sz="2800" b="1" i="1" kern="120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енн</a:t>
                      </a:r>
                      <a:r>
                        <a:rPr lang="ru-RU" sz="2800" b="1" i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2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Данные словосочетания преобразуйте в имена прилагательные.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Пух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лебедя, сок лимона, ложка из дерева, стакан  из стекла, сарай  из камня, носки из шерсти, пиджак  из кожи, гора песка, масло для машины, погода весной, стол в кухне,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земли.</a:t>
            </a:r>
          </a:p>
        </p:txBody>
      </p:sp>
      <p:pic>
        <p:nvPicPr>
          <p:cNvPr id="15362" name="Picture 2" descr="https://www.motto.net.ua/old_site/img/animals2/1295194405_EAF0E0F1E0E2E5F6202D20EBE5E1E5E4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2198621" cy="1374138"/>
          </a:xfrm>
          <a:prstGeom prst="rect">
            <a:avLst/>
          </a:prstGeom>
          <a:noFill/>
        </p:spPr>
      </p:pic>
      <p:pic>
        <p:nvPicPr>
          <p:cNvPr id="15364" name="Picture 4" descr="http://img0.liveinternet.ru/images/attach/d/0/129/276/129276458_ingredient_lemon_ju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1214422"/>
            <a:ext cx="1666840" cy="1478725"/>
          </a:xfrm>
          <a:prstGeom prst="rect">
            <a:avLst/>
          </a:prstGeom>
          <a:noFill/>
        </p:spPr>
      </p:pic>
      <p:pic>
        <p:nvPicPr>
          <p:cNvPr id="15366" name="Picture 6" descr="https://im0-tub-ru.yandex.net/i?id=cd30026033027c93d0ede239afa3110f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785926"/>
            <a:ext cx="2181209" cy="1143008"/>
          </a:xfrm>
          <a:prstGeom prst="rect">
            <a:avLst/>
          </a:prstGeom>
          <a:noFill/>
        </p:spPr>
      </p:pic>
      <p:pic>
        <p:nvPicPr>
          <p:cNvPr id="15368" name="Picture 8" descr="https://avatars.mds.yandex.net/get-marketpic/220472/market_FkzC_D7sgncmcJpQvWlVVg/ori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714884"/>
            <a:ext cx="1285884" cy="1602347"/>
          </a:xfrm>
          <a:prstGeom prst="rect">
            <a:avLst/>
          </a:prstGeom>
          <a:noFill/>
        </p:spPr>
      </p:pic>
      <p:pic>
        <p:nvPicPr>
          <p:cNvPr id="15370" name="Picture 10" descr="https://im0-tub-ru.yandex.net/i?id=b771a1b7b94bc9e4bdc12a04653b7592&amp;n=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4572008"/>
            <a:ext cx="1695436" cy="1398298"/>
          </a:xfrm>
          <a:prstGeom prst="rect">
            <a:avLst/>
          </a:prstGeom>
          <a:noFill/>
        </p:spPr>
      </p:pic>
      <p:pic>
        <p:nvPicPr>
          <p:cNvPr id="15372" name="Picture 12" descr="http://static-eu.insales.ru/images/products/1/1155/109380739/4d9d8au-96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28" y="1428736"/>
            <a:ext cx="1904960" cy="1357282"/>
          </a:xfrm>
          <a:prstGeom prst="rect">
            <a:avLst/>
          </a:prstGeom>
          <a:noFill/>
        </p:spPr>
      </p:pic>
      <p:pic>
        <p:nvPicPr>
          <p:cNvPr id="15374" name="Picture 14" descr="http://stroysnabtorg76.ru/d/1345469/d/rawimag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15214" y="4857760"/>
            <a:ext cx="2177857" cy="1456442"/>
          </a:xfrm>
          <a:prstGeom prst="rect">
            <a:avLst/>
          </a:prstGeom>
          <a:noFill/>
        </p:spPr>
      </p:pic>
      <p:pic>
        <p:nvPicPr>
          <p:cNvPr id="15376" name="Picture 16" descr="http://www.playcast.ru/uploads/2013/12/29/699827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68706" y="4857760"/>
            <a:ext cx="2352132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32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«Сложные прилагательные»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3"/>
          <a:ext cx="8229600" cy="5602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56618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Написание сложных прилагательных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через дефис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Написание сложных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прилагательных слитно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72604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Если сложное прилагательное обозначает оттенки цвета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Если сложное прилагательное образовано от сложных существительных, которые пишутся через дефис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Если оно образовано путем сложения равноправных слов, между которыми можно вставить союз </a:t>
                      </a:r>
                      <a:r>
                        <a:rPr lang="ru-RU" sz="2400" b="1" i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Слитно пишутся сложные прилагательные, которые образованы на основе словосочетания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Записать прилагательные, составить с ними словосочетания.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(Бело)снежный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(изжелта)красный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(</a:t>
            </a:r>
            <a:r>
              <a:rPr lang="ru-RU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юго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)западный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русско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)немецкий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(железно)дорожный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перво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)майские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(желто)</a:t>
            </a:r>
            <a:r>
              <a:rPr lang="ru-RU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ротый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землянично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)черничное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(синие) 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пресиние, 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(древне)индийские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ds04.infourok.ru/uploads/ex/07ed/0002b384-8a539467/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71480"/>
            <a:ext cx="7334300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sz="27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МОРФОЛОГИЧЕСКОГО РАЗБОРА ПРИЛАГАТЕЛЬНОГО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Часть речи и общее грамматическое значение.</a:t>
            </a:r>
          </a:p>
          <a:p>
            <a:pPr>
              <a:buNone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Начальная форма (Им. п., ед.ч., м.р.)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Постоянные (П.п.):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разряд.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Непостоянные (Н.п.):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употреблено в 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полной или краткой форме (только у качественных и некоторых притяжательных),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сравнительной или превосходной степени (только у качественных),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числе,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роде, 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падеже.</a:t>
            </a:r>
          </a:p>
          <a:p>
            <a:pPr>
              <a:buNone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Синтаксическая роль.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600200"/>
          <a:ext cx="8258205" cy="4400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805"/>
                <a:gridCol w="2743200"/>
                <a:gridCol w="2743200"/>
              </a:tblGrid>
              <a:tr h="44005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Пишу слово правильно (подчеркни свои ошибки, выдели морфему, где эта ошибка).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Объясняю (графически комментирую орфограмму, подбираю проверочное слово и </a:t>
                      </a:r>
                      <a:r>
                        <a:rPr lang="ru-RU" sz="2800" b="1" dirty="0" err="1">
                          <a:latin typeface="Times New Roman"/>
                          <a:ea typeface="Times New Roman"/>
                          <a:cs typeface="Times New Roman"/>
                        </a:rPr>
                        <a:t>т.д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).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Закрепляю (привожу пример слова на данную орфограмму.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</a:tbl>
          </a:graphicData>
        </a:graphic>
      </p:graphicFrame>
      <p:pic>
        <p:nvPicPr>
          <p:cNvPr id="6" name="Picture 2" descr="https://im0-tub-ru.yandex.net/i?id=215c696743d024d26de685562edd9741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1688592" cy="1476365"/>
          </a:xfrm>
          <a:prstGeom prst="rect">
            <a:avLst/>
          </a:prstGeom>
          <a:noFill/>
        </p:spPr>
      </p:pic>
      <p:pic>
        <p:nvPicPr>
          <p:cNvPr id="20484" name="Picture 4" descr="http://shkola9rzhev.ucoz.ru/fOto/0_8d714_88e7d658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42852"/>
            <a:ext cx="1766550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290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РАБОТА НАД ОШИБКАМИ</vt:lpstr>
      <vt:lpstr>«ОСТРОВ ОШИБОК»</vt:lpstr>
      <vt:lpstr>«Н и НН в именах прилагательных» </vt:lpstr>
      <vt:lpstr>ЗАДАНИЕ  Данные словосочетания преобразуйте в имена прилагательные.</vt:lpstr>
      <vt:lpstr>«Сложные прилагательные» </vt:lpstr>
      <vt:lpstr>ЗАДАНИЕ Записать прилагательные, составить с ними словосочетания. </vt:lpstr>
      <vt:lpstr>Слайд 7</vt:lpstr>
      <vt:lpstr> ПЛАН МОРФОЛОГИЧЕСКОГО РАЗБОРА ПРИЛАГАТЕЛЬНОГО </vt:lpstr>
      <vt:lpstr>Слайд 9</vt:lpstr>
      <vt:lpstr>РЕФЛЕКСИЯ</vt:lpstr>
    </vt:vector>
  </TitlesOfParts>
  <Company>XTreme.ws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НАД ОШИБКАМИ</dc:title>
  <dc:creator>XTreme.ws</dc:creator>
  <cp:lastModifiedBy>XTreme.ws</cp:lastModifiedBy>
  <cp:revision>15</cp:revision>
  <dcterms:created xsi:type="dcterms:W3CDTF">2017-09-29T11:47:37Z</dcterms:created>
  <dcterms:modified xsi:type="dcterms:W3CDTF">2017-09-29T12:46:51Z</dcterms:modified>
</cp:coreProperties>
</file>