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37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0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3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9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30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6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50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8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4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46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84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D13A1-A211-47A0-B1B5-0EA44741341B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3C1AF-9450-4CD0-96A2-79C9FE420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9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4864" y="2520840"/>
            <a:ext cx="4534272" cy="1470025"/>
          </a:xfrm>
        </p:spPr>
        <p:txBody>
          <a:bodyPr>
            <a:normAutofit/>
          </a:bodyPr>
          <a:lstStyle/>
          <a:p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ептилии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&amp;Acy;&amp;ncy;&amp;icy;&amp;mcy;&amp;acy;&amp;shcy;&amp;kcy;&amp;icy; &amp;ZHcy;&amp;icy;&amp;vcy;&amp;ocy;&amp;tcy;&amp;ncy;&amp;ycy;&amp;iecy;, &amp;acy;&amp;ncy;&amp;icy;&amp;mcy;&amp;icy;&amp;rcy;&amp;ocy;&amp;vcy;&amp;acy;&amp;ncy;&amp;ncy;&amp;ycy;&amp;iecy; &amp;zhcy;&amp;icy;&amp;vcy;&amp;ocy;&amp;tcy;&amp;ncy;&amp;ycy;&amp;iecy;, &amp;rcy;&amp;acy;&amp;zcy;&amp;ncy;&amp;ycy;&amp;iecy; &amp;kcy;&amp;acy;&amp;rcy;&amp;tcy;&amp;icy;&amp;ncy;&amp;kcy;&amp;icy; &amp;zhcy;&amp;icy;&amp;vcy;&amp;ocy;&amp;tcy;&amp;ncy;&amp;ycy;&amp;kh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340768"/>
            <a:ext cx="1348651" cy="149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Acy;&amp;ncy;&amp;icy;&amp;mcy;&amp;acy;&amp;shcy;&amp;kcy;&amp;icy; &amp;ZHcy;&amp;icy;&amp;vcy;&amp;ocy;&amp;tcy;&amp;ncy;&amp;ycy;&amp;iecy;, &amp;acy;&amp;ncy;&amp;icy;&amp;mcy;&amp;icy;&amp;rcy;&amp;ocy;&amp;vcy;&amp;acy;&amp;ncy;&amp;ncy;&amp;ycy;&amp;iecy; &amp;zhcy;&amp;icy;&amp;vcy;&amp;ocy;&amp;tcy;&amp;ncy;&amp;ycy;&amp;iecy;, &amp;rcy;&amp;acy;&amp;zcy;&amp;ncy;&amp;ycy;&amp;iecy; &amp;kcy;&amp;acy;&amp;rcy;&amp;tcy;&amp;icy;&amp;ncy;&amp;kcy;&amp;icy; &amp;zhcy;&amp;icy;&amp;vcy;&amp;ocy;&amp;tcy;&amp;ncy;&amp;ycy;&amp;khcy; | Smayli.r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175" y="4005064"/>
            <a:ext cx="9525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Acy;&amp;ncy;&amp;icy;&amp;mcy;&amp;acy;&amp;shcy;&amp;kcy;&amp;icy; &amp;ZHcy;&amp;icy;&amp;vcy;&amp;ocy;&amp;tcy;&amp;ncy;&amp;ycy;&amp;iecy;, &amp;acy;&amp;ncy;&amp;icy;&amp;mcy;&amp;icy;&amp;rcy;&amp;ocy;&amp;vcy;&amp;acy;&amp;ncy;&amp;ncy;&amp;ycy;&amp;iecy; &amp;zhcy;&amp;icy;&amp;vcy;&amp;ocy;&amp;tcy;&amp;ncy;&amp;ycy;&amp;iecy;, &amp;rcy;&amp;acy;&amp;zcy;&amp;ncy;&amp;ycy;&amp;iecy; &amp;kcy;&amp;acy;&amp;rcy;&amp;tcy;&amp;icy;&amp;ncy;&amp;kcy;&amp;icy; &amp;zhcy;&amp;icy;&amp;vcy;&amp;ocy;&amp;tcy;&amp;ncy;&amp;ycy;&amp;khcy; | Smayli.ru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93096"/>
            <a:ext cx="37052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Acy;&amp;ncy;&amp;icy;&amp;mcy;&amp;acy;&amp;shcy;&amp;kcy;&amp;icy; &amp;ZHcy;&amp;icy;&amp;vcy;&amp;ocy;&amp;tcy;&amp;ncy;&amp;ycy;&amp;iecy;, &amp;acy;&amp;ncy;&amp;icy;&amp;mcy;&amp;icy;&amp;rcy;&amp;ocy;&amp;vcy;&amp;acy;&amp;ncy;&amp;ncy;&amp;ycy;&amp;iecy; &amp;zhcy;&amp;icy;&amp;vcy;&amp;ocy;&amp;tcy;&amp;ncy;&amp;ycy;&amp;iecy;, &amp;rcy;&amp;acy;&amp;zcy;&amp;ncy;&amp;ycy;&amp;iecy; &amp;kcy;&amp;acy;&amp;rcy;&amp;tcy;&amp;icy;&amp;ncy;&amp;kcy;&amp;icy; &amp;zhcy;&amp;icy;&amp;vcy;&amp;ocy;&amp;tcy;&amp;ncy;&amp;ycy;&amp;khcy; | Smayli.ru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30032"/>
            <a:ext cx="1905000" cy="189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&amp;Acy;&amp;ncy;&amp;icy;&amp;mcy;&amp;acy;&amp;shcy;&amp;kcy;&amp;icy; &amp;ZHcy;&amp;icy;&amp;vcy;&amp;ocy;&amp;tcy;&amp;ncy;&amp;ycy;&amp;iecy;, &amp;acy;&amp;ncy;&amp;icy;&amp;mcy;&amp;icy;&amp;rcy;&amp;ocy;&amp;vcy;&amp;acy;&amp;ncy;&amp;ncy;&amp;ycy;&amp;iecy; &amp;zhcy;&amp;icy;&amp;vcy;&amp;ocy;&amp;tcy;&amp;ncy;&amp;ycy;&amp;iecy;, &amp;rcy;&amp;acy;&amp;zcy;&amp;ncy;&amp;ycy;&amp;iecy; &amp;kcy;&amp;acy;&amp;rcy;&amp;tcy;&amp;icy;&amp;ncy;&amp;kcy;&amp;icy; &amp;zhcy;&amp;icy;&amp;vcy;&amp;ocy;&amp;tcy;&amp;ncy;&amp;ycy;&amp;khcy; | Smayli.ru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653" y="1424697"/>
            <a:ext cx="1338693" cy="152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1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ариса\Documents\img15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0"/>
            <a:ext cx="4629911" cy="683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Кобра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43414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ариса\Documents\img15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411760" y="-14319"/>
            <a:ext cx="4593316" cy="687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23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Х</a:t>
            </a:r>
            <a:r>
              <a:rPr lang="ru-RU" sz="3600" b="1" dirty="0" smtClean="0"/>
              <a:t>амелеон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18325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ариса\Documents\img15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143001" y="-1143000"/>
            <a:ext cx="6858000" cy="914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22" y="332656"/>
            <a:ext cx="367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М</a:t>
            </a:r>
            <a:r>
              <a:rPr lang="ru-RU" sz="3600" b="1" dirty="0" smtClean="0">
                <a:solidFill>
                  <a:schemeClr val="bg1"/>
                </a:solidFill>
              </a:rPr>
              <a:t>орская  игуана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38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ocuments\img14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142693" y="-1133333"/>
            <a:ext cx="6848639" cy="913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Ящерица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036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ариса\Documents\img14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127902" y="-1158098"/>
            <a:ext cx="6858000" cy="917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Черепаха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768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ариса\Documents\img1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1902" y="0"/>
            <a:ext cx="9184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Лягушонок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8001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ариса\Documents\img1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20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51723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Лягушка</a:t>
            </a:r>
            <a:r>
              <a:rPr lang="ru-RU" sz="3600" b="1" dirty="0" smtClean="0"/>
              <a:t>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9668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ариса\Documents\img1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З</a:t>
            </a:r>
            <a:r>
              <a:rPr lang="ru-RU" sz="3600" b="1" dirty="0" smtClean="0"/>
              <a:t>мея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30585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ариса\Documents\img1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388" y="0"/>
            <a:ext cx="9158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295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Сбор змеиного яда 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3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ариса\Documents\img15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186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Детеныш крокодила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0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ариса\Documents\img15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518"/>
            <a:ext cx="9122373" cy="684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Крокодил</a:t>
            </a:r>
            <a:r>
              <a:rPr lang="ru-RU" sz="3600" b="1" dirty="0" smtClean="0"/>
              <a:t>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522331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45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Рептилии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рептиллии</dc:title>
  <dc:creator>Лариса</dc:creator>
  <cp:lastModifiedBy>Лариса</cp:lastModifiedBy>
  <cp:revision>10</cp:revision>
  <dcterms:created xsi:type="dcterms:W3CDTF">2014-08-24T05:54:06Z</dcterms:created>
  <dcterms:modified xsi:type="dcterms:W3CDTF">2019-01-04T11:05:15Z</dcterms:modified>
</cp:coreProperties>
</file>