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56" r:id="rId3"/>
    <p:sldId id="257" r:id="rId4"/>
    <p:sldId id="258" r:id="rId5"/>
    <p:sldId id="259" r:id="rId6"/>
    <p:sldId id="260" r:id="rId7"/>
    <p:sldId id="261" r:id="rId8"/>
  </p:sldIdLst>
  <p:sldSz cx="9144000" cy="6858000" type="screen4x3"/>
  <p:notesSz cx="6858000" cy="994727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1" d="100"/>
          <a:sy n="71" d="100"/>
        </p:scale>
        <p:origin x="-1500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A7581-80A2-47A0-91E4-332B43F87979}" type="datetimeFigureOut">
              <a:rPr lang="ru-RU" smtClean="0"/>
              <a:t>04.01.2019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F5E1AE-795D-486E-8879-532D45BABC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08489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A7581-80A2-47A0-91E4-332B43F87979}" type="datetimeFigureOut">
              <a:rPr lang="ru-RU" smtClean="0"/>
              <a:t>04.01.2019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F5E1AE-795D-486E-8879-532D45BABC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86152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A7581-80A2-47A0-91E4-332B43F87979}" type="datetimeFigureOut">
              <a:rPr lang="ru-RU" smtClean="0"/>
              <a:t>04.01.2019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F5E1AE-795D-486E-8879-532D45BABC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09513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A7581-80A2-47A0-91E4-332B43F87979}" type="datetimeFigureOut">
              <a:rPr lang="ru-RU" smtClean="0"/>
              <a:t>04.01.2019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F5E1AE-795D-486E-8879-532D45BABC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28782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A7581-80A2-47A0-91E4-332B43F87979}" type="datetimeFigureOut">
              <a:rPr lang="ru-RU" smtClean="0"/>
              <a:t>04.01.2019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F5E1AE-795D-486E-8879-532D45BABC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16647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A7581-80A2-47A0-91E4-332B43F87979}" type="datetimeFigureOut">
              <a:rPr lang="ru-RU" smtClean="0"/>
              <a:t>04.01.2019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F5E1AE-795D-486E-8879-532D45BABC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11939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A7581-80A2-47A0-91E4-332B43F87979}" type="datetimeFigureOut">
              <a:rPr lang="ru-RU" smtClean="0"/>
              <a:t>04.01.2019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F5E1AE-795D-486E-8879-532D45BABC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46711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A7581-80A2-47A0-91E4-332B43F87979}" type="datetimeFigureOut">
              <a:rPr lang="ru-RU" smtClean="0"/>
              <a:t>04.01.2019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F5E1AE-795D-486E-8879-532D45BABC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07632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A7581-80A2-47A0-91E4-332B43F87979}" type="datetimeFigureOut">
              <a:rPr lang="ru-RU" smtClean="0"/>
              <a:t>04.01.2019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F5E1AE-795D-486E-8879-532D45BABC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65749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A7581-80A2-47A0-91E4-332B43F87979}" type="datetimeFigureOut">
              <a:rPr lang="ru-RU" smtClean="0"/>
              <a:t>04.01.2019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F5E1AE-795D-486E-8879-532D45BABC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27434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A7581-80A2-47A0-91E4-332B43F87979}" type="datetimeFigureOut">
              <a:rPr lang="ru-RU" smtClean="0"/>
              <a:t>04.01.2019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F5E1AE-795D-486E-8879-532D45BABC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54354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FA7581-80A2-47A0-91E4-332B43F87979}" type="datetimeFigureOut">
              <a:rPr lang="ru-RU" smtClean="0"/>
              <a:t>04.01.2019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F5E1AE-795D-486E-8879-532D45BABC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15481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МБОУ «Лицей №9»                                                                                                      структурное подразделение- детский сад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endParaRPr lang="ru-RU" sz="36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lvl="0" indent="0" algn="ctr">
              <a:spcBef>
                <a:spcPts val="0"/>
              </a:spcBef>
              <a:buNone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Русские народные игры в развитии дошкольников</a:t>
            </a:r>
            <a:r>
              <a:rPr lang="ru-RU" sz="20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                                                      </a:t>
            </a:r>
          </a:p>
          <a:p>
            <a:pPr marL="0" lvl="0" indent="0" algn="r">
              <a:spcBef>
                <a:spcPts val="0"/>
              </a:spcBef>
              <a:buNone/>
            </a:pPr>
            <a:endParaRPr lang="ru-RU" sz="2000" b="1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0" algn="r">
              <a:spcBef>
                <a:spcPts val="0"/>
              </a:spcBef>
              <a:buNone/>
            </a:pPr>
            <a:endParaRPr lang="ru-RU" sz="20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0" algn="r">
              <a:spcBef>
                <a:spcPts val="0"/>
              </a:spcBef>
              <a:buNone/>
            </a:pPr>
            <a:r>
              <a:rPr lang="ru-RU" sz="20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Старший </a:t>
            </a:r>
            <a:r>
              <a:rPr lang="ru-RU" sz="20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воспитатель:</a:t>
            </a:r>
          </a:p>
          <a:p>
            <a:pPr marL="0" lvl="0" indent="0" algn="just">
              <a:spcBef>
                <a:spcPts val="0"/>
              </a:spcBef>
              <a:buNone/>
            </a:pPr>
            <a:r>
              <a:rPr lang="ru-RU" sz="20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</a:t>
            </a:r>
            <a:r>
              <a:rPr lang="ru-RU" sz="20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                      Калинина </a:t>
            </a:r>
            <a:r>
              <a:rPr lang="ru-RU" sz="20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Р.А.</a:t>
            </a:r>
          </a:p>
          <a:p>
            <a:pPr marL="0" lvl="0" indent="0" algn="just">
              <a:spcBef>
                <a:spcPts val="0"/>
              </a:spcBef>
              <a:buNone/>
            </a:pPr>
            <a:endParaRPr lang="ru-RU" sz="20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0" algn="just">
              <a:spcBef>
                <a:spcPts val="0"/>
              </a:spcBef>
              <a:buNone/>
            </a:pPr>
            <a:endParaRPr lang="ru-RU" sz="20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0" algn="ctr">
              <a:spcBef>
                <a:spcPts val="0"/>
              </a:spcBef>
              <a:buNone/>
            </a:pPr>
            <a:r>
              <a:rPr lang="ru-RU" sz="20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               </a:t>
            </a:r>
            <a:r>
              <a:rPr lang="ru-RU" sz="20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Воронеж </a:t>
            </a:r>
            <a:r>
              <a:rPr lang="ru-RU" sz="20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-  </a:t>
            </a:r>
            <a:r>
              <a:rPr lang="ru-RU" sz="20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2018 </a:t>
            </a:r>
            <a:r>
              <a:rPr lang="ru-RU" sz="20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г.</a:t>
            </a:r>
            <a:r>
              <a:rPr lang="ru-RU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                                    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63488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99592" y="332656"/>
            <a:ext cx="7700392" cy="3528392"/>
          </a:xfrm>
        </p:spPr>
        <p:txBody>
          <a:bodyPr>
            <a:noAutofit/>
          </a:bodyPr>
          <a:lstStyle/>
          <a:p>
            <a:pPr lvl="0" algn="l" fontAlgn="base">
              <a:spcAft>
                <a:spcPct val="0"/>
              </a:spcAft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Русские народные игры для детей ценны в педагогическом отно­шении.                  </a:t>
            </a: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Они оказывают большое влияние на воспитание характера, ума, воли, развивают нравственные чувства, физически укрепляют ребенка, создают определенный настрой, интерес к народному творчеству.</a:t>
            </a:r>
            <a:b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этих играх отражается любовь народа к веселью, движениям, удальству. Есть игры- забавы с придумыванием нелепиц, со смешными движениями, жестами, «выкупом фантов» Шутки и юмор характерны для этих игр. </a:t>
            </a:r>
            <a:b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        Радость движения сочетается в народных играх с духовным обогащением детей. В них заключается огромный потенциал для физического развития ребенка, формируется устойчивое отношение к культуре родной страны, создавая эмоционально положительную основу для развития патриотических чувств. Игры способствуют воспитанию сознательной дисциплины, воли, настойчивости в преодолении трудностей, приучают детей быть честными и правдивыми.</a:t>
            </a: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endParaRPr lang="ru-RU" sz="1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19672" y="3789040"/>
            <a:ext cx="6400800" cy="2304256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Picture 4" descr="http://artmight.com/albums/public-domain-art-images/Hans-Thoma-00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688" y="3933056"/>
            <a:ext cx="6048672" cy="266429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7217507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87824" y="274638"/>
            <a:ext cx="4176464" cy="2290266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852936"/>
            <a:ext cx="8229600" cy="3273227"/>
          </a:xfrm>
        </p:spPr>
        <p:txBody>
          <a:bodyPr>
            <a:normAutofit/>
          </a:bodyPr>
          <a:lstStyle/>
          <a:p>
            <a:pPr marL="0" lvl="0" indent="0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2000" b="1" dirty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Русские народные игры естественны для семейного воспитания</a:t>
            </a:r>
            <a:r>
              <a:rPr lang="ru-RU" sz="2000" dirty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Они просты и общедоступны. В них каждый из членов семьи может найти себе активную роль по силам и способностям. Атрибуты для этих игр могут быть изготовлены самими играющими, большинство игр не требует специально оборудованного места. Даже для подвижных игр достаточно обычной лужайки или «пятачка» во дворе. В них можно играть в самых различных ситуациях: на прогулках, во время вечернего отдыха, на семейных праздниках.</a:t>
            </a:r>
            <a:endParaRPr lang="ru-RU" sz="20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/>
          </a:p>
        </p:txBody>
      </p:sp>
      <p:pic>
        <p:nvPicPr>
          <p:cNvPr id="4" name="Picture 5" descr="http://img-fotki.yandex.ru/get/6506/20573769.c/0_82641_86f06fe7_ori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59832" y="476673"/>
            <a:ext cx="4104456" cy="201622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052345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139136" cy="2362274"/>
          </a:xfrm>
        </p:spPr>
        <p:txBody>
          <a:bodyPr>
            <a:normAutofit/>
          </a:bodyPr>
          <a:lstStyle/>
          <a:p>
            <a:pPr algn="l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Собирались мальчишки и девчонки вечером на деревенской улице или за околицей, водили хороводы, пели песни, без устали бегали, играли в «Горелки», «Салочки», состязались в ловкости, играли в «Лапту».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051720" y="2996952"/>
            <a:ext cx="6635080" cy="312921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Зимой развлечения носили иной характер: устраивались катания с гор, игры в снежки, на лошадях катались по деревням с песнями и плясками.</a:t>
            </a:r>
          </a:p>
          <a:p>
            <a:pPr marL="0" indent="0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Для всех народных игр характерна любовь русского человека к веселью, удальству.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82611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Все игры можно разделить                                                                                                          на сюжетные и бессюжетные  подвижные игры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>
            <a:normAutofit/>
          </a:bodyPr>
          <a:lstStyle/>
          <a:p>
            <a:pPr algn="ctr"/>
            <a:r>
              <a:rPr lang="ru-RU" sz="2400" b="1" u="sng" dirty="0" smtClean="0">
                <a:latin typeface="Times New Roman" pitchFamily="18" charset="0"/>
                <a:cs typeface="Times New Roman" pitchFamily="18" charset="0"/>
              </a:rPr>
              <a:t>Сюжетные народные подвижные игры</a:t>
            </a: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Игры строятся на основе опыта детей, имеющихся у них представлений и знаний об окружающей жизни, явлениях природы, образе жизни и повадках животных и птиц. Некоторые особенности поведения животных (хитрость лисы, повадки хищников - волка, щуки, быстрота движений зайцев, птиц, заботливость наседки и т. п.), служат основой для развертывания сюжета и установления правил игры.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 некоторых сюжетных играх действия играющих определяются текстом («У медведя во бору», «Гуси- лебеди», «Зайцы и волк» и др.). Сюжетные народные подвижные игры преимущественно коллективные, количество играющих может быть различным. Такие сюжетные подвижные игры имеют широкое применение во всех возрастных группах детского сада. Однако в младшем дошкольном возрасте особенно популярны.                       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7698662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>
            <a:normAutofit/>
          </a:bodyPr>
          <a:lstStyle/>
          <a:p>
            <a:r>
              <a:rPr lang="ru-RU" sz="2400" b="1" u="sng" dirty="0" smtClean="0">
                <a:latin typeface="Times New Roman" pitchFamily="18" charset="0"/>
                <a:cs typeface="Times New Roman" pitchFamily="18" charset="0"/>
              </a:rPr>
              <a:t>Бессюжетные народные подвижные игры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>
            <a:norm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Бессюжетные народные подвижные игры типа  «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Ловишек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», «Перебежек» очень близки к сюжетным - в них лишь нет образов, которым дети подражают, все остальные компоненты те же: наличие правил, ответственных ролей (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ловишек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салок), взаимосвязанные игровые действия всех участников. Эти игры, так же как и сюжетные, основаны на простых движениях, чаще всего беге в сочетании с ловлей и прятаньем и т. п. Такие игры доступны и младшим, и старшим дошкольникам.</a:t>
            </a:r>
            <a:r>
              <a:rPr lang="ru-RU" sz="2000" dirty="0" smtClean="0"/>
              <a:t>                                                                                          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Однако бессюжетные игры требуют от детей большей самостоятельности, быстроты и ловкости движений, ориентировки в пространстве, чем сюжетные. Это объясняется тем, что игровые действия в них связаны не с разыгрыванием сюжета, где возможно сочетание разных движений и их чередование, а с выполнением конкретного двигательного задания.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926638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Этапы проведения                                                                       народных подвижных игр с дошкольниками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Выбор игры (определение целей и задач).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Подготовка к проведению игры (атрибуты к игре, развивающая предметно – пространственная среда, чтение стихотворений,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потешек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считалок и др., изготовление костюмов).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Организация играющих (эмоциональная, словесная подготовка детей к игре).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Объяснение правил игры.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Проведение игры и руководство игрой.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Подведение итогов игры.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3580013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76</TotalTime>
  <Words>577</Words>
  <Application>Microsoft Office PowerPoint</Application>
  <PresentationFormat>Экран (4:3)</PresentationFormat>
  <Paragraphs>28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МБОУ «Лицей №9»                                                                                                      структурное подразделение- детский сад</vt:lpstr>
      <vt:lpstr>Русские народные игры для детей ценны в педагогическом отно­шении.                  Они оказывают большое влияние на воспитание характера, ума, воли, развивают нравственные чувства, физически укрепляют ребенка, создают определенный настрой, интерес к народному творчеству. В этих играх отражается любовь народа к веселью, движениям, удальству. Есть игры- забавы с придумыванием нелепиц, со смешными движениями, жестами, «выкупом фантов» Шутки и юмор характерны для этих игр.           Радость движения сочетается в народных играх с духовным обогащением детей. В них заключается огромный потенциал для физического развития ребенка, формируется устойчивое отношение к культуре родной страны, создавая эмоционально положительную основу для развития патриотических чувств. Игры способствуют воспитанию сознательной дисциплины, воли, настойчивости в преодолении трудностей, приучают детей быть честными и правдивыми. </vt:lpstr>
      <vt:lpstr>Презентация PowerPoint</vt:lpstr>
      <vt:lpstr>Собирались мальчишки и девчонки вечером на деревенской улице или за околицей, водили хороводы, пели песни, без устали бегали, играли в «Горелки», «Салочки», состязались в ловкости, играли в «Лапту».</vt:lpstr>
      <vt:lpstr>Все игры можно разделить                                                                                                          на сюжетные и бессюжетные  подвижные игры </vt:lpstr>
      <vt:lpstr>Бессюжетные народные подвижные игры</vt:lpstr>
      <vt:lpstr>Этапы проведения                                                                       народных подвижных игр с дошкольниками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Русские народные игры для детей ценны в педагогическом отно­шении. Они оказывают большое влияние на воспитание характера, ума, воли, развивают нравственные чувства, физически укрепляют ребенка, создают определенный настрой, интерес к народному творчеству. В этих играх отражается любовь народа к веселью, движениям, удальству. Есть игры- забавы с придумыванием нелепиц, со смешными движениями, жестами, «выкупом фантов» Шутки и юмор характерны для этих игр.           Радость движения сочетается в народных играх с духовным обогащением детей. В них заключается огромный потенциал для физического развития ребенка, формируется устойчивое отношение к культуре родной страны, создавая эмоционально положительную основу для развития патриотических чувств. Игры способствуют воспитанию сознательной дисциплины, воли, настойчивости в преодолении трудностей, приучают детей быть честными и правдивыми.</dc:title>
  <dc:creator>ЛЕХА</dc:creator>
  <cp:lastModifiedBy>ЛЕХА</cp:lastModifiedBy>
  <cp:revision>19</cp:revision>
  <cp:lastPrinted>2017-11-08T19:27:53Z</cp:lastPrinted>
  <dcterms:created xsi:type="dcterms:W3CDTF">2017-11-08T18:10:34Z</dcterms:created>
  <dcterms:modified xsi:type="dcterms:W3CDTF">2019-01-04T20:01:41Z</dcterms:modified>
</cp:coreProperties>
</file>