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44"/>
  </p:notesMasterIdLst>
  <p:sldIdLst>
    <p:sldId id="256" r:id="rId2"/>
    <p:sldId id="318" r:id="rId3"/>
    <p:sldId id="320" r:id="rId4"/>
    <p:sldId id="321" r:id="rId5"/>
    <p:sldId id="327" r:id="rId6"/>
    <p:sldId id="326" r:id="rId7"/>
    <p:sldId id="322" r:id="rId8"/>
    <p:sldId id="317" r:id="rId9"/>
    <p:sldId id="265" r:id="rId10"/>
    <p:sldId id="258" r:id="rId11"/>
    <p:sldId id="267" r:id="rId12"/>
    <p:sldId id="269" r:id="rId13"/>
    <p:sldId id="270" r:id="rId14"/>
    <p:sldId id="272" r:id="rId15"/>
    <p:sldId id="259" r:id="rId16"/>
    <p:sldId id="274" r:id="rId17"/>
    <p:sldId id="276" r:id="rId18"/>
    <p:sldId id="277" r:id="rId19"/>
    <p:sldId id="337" r:id="rId20"/>
    <p:sldId id="279" r:id="rId21"/>
    <p:sldId id="292" r:id="rId22"/>
    <p:sldId id="334" r:id="rId23"/>
    <p:sldId id="328" r:id="rId24"/>
    <p:sldId id="331" r:id="rId25"/>
    <p:sldId id="299" r:id="rId26"/>
    <p:sldId id="332" r:id="rId27"/>
    <p:sldId id="313" r:id="rId28"/>
    <p:sldId id="291" r:id="rId29"/>
    <p:sldId id="282" r:id="rId30"/>
    <p:sldId id="341" r:id="rId31"/>
    <p:sldId id="304" r:id="rId32"/>
    <p:sldId id="283" r:id="rId33"/>
    <p:sldId id="305" r:id="rId34"/>
    <p:sldId id="303" r:id="rId35"/>
    <p:sldId id="284" r:id="rId36"/>
    <p:sldId id="285" r:id="rId37"/>
    <p:sldId id="286" r:id="rId38"/>
    <p:sldId id="345" r:id="rId39"/>
    <p:sldId id="289" r:id="rId40"/>
    <p:sldId id="297" r:id="rId41"/>
    <p:sldId id="343" r:id="rId42"/>
    <p:sldId id="344" r:id="rId4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E8C0"/>
    <a:srgbClr val="82DA99"/>
    <a:srgbClr val="009999"/>
    <a:srgbClr val="31D6E7"/>
    <a:srgbClr val="209AA0"/>
    <a:srgbClr val="B0B5E2"/>
    <a:srgbClr val="979DD9"/>
    <a:srgbClr val="A0ADD0"/>
    <a:srgbClr val="C89CD4"/>
    <a:srgbClr val="7DE0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84849C-D6DC-46DD-A78D-9BD628E1AD4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31D25C-3F36-4E6A-8166-66D43AAC7248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Способность к личностному росту с адекватным решением внутренне личностных конфликтов (ценностных, мотивационных, ролевых)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B443394-8D8A-4F3D-872C-568D7CA0E8D1}" type="parTrans" cxnId="{E48F06C0-2F24-4831-B9D6-C7C0CD841716}">
      <dgm:prSet/>
      <dgm:spPr/>
      <dgm:t>
        <a:bodyPr/>
        <a:lstStyle/>
        <a:p>
          <a:endParaRPr lang="ru-RU"/>
        </a:p>
      </dgm:t>
    </dgm:pt>
    <dgm:pt modelId="{7885BD25-8410-4121-B792-D768DA66D341}" type="sibTrans" cxnId="{E48F06C0-2F24-4831-B9D6-C7C0CD841716}">
      <dgm:prSet/>
      <dgm:spPr/>
      <dgm:t>
        <a:bodyPr/>
        <a:lstStyle/>
        <a:p>
          <a:endParaRPr lang="ru-RU"/>
        </a:p>
      </dgm:t>
    </dgm:pt>
    <dgm:pt modelId="{55E6C33C-E041-4D92-9944-67418E8970DC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Относительную (не абсолютно) стабильность эмоционального состояния и благоприятного настроения;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FA7AF699-2C6B-4EA3-B366-E97FE7E4E5FC}" type="parTrans" cxnId="{C5DF32A5-9585-49A1-B59D-09AF57AF4BBB}">
      <dgm:prSet/>
      <dgm:spPr/>
      <dgm:t>
        <a:bodyPr/>
        <a:lstStyle/>
        <a:p>
          <a:endParaRPr lang="ru-RU"/>
        </a:p>
      </dgm:t>
    </dgm:pt>
    <dgm:pt modelId="{86D75AC9-798F-4719-BFDE-EABC09C62394}" type="sibTrans" cxnId="{C5DF32A5-9585-49A1-B59D-09AF57AF4BBB}">
      <dgm:prSet/>
      <dgm:spPr/>
      <dgm:t>
        <a:bodyPr/>
        <a:lstStyle/>
        <a:p>
          <a:endParaRPr lang="ru-RU"/>
        </a:p>
      </dgm:t>
    </dgm:pt>
    <dgm:pt modelId="{ED62A86D-D134-4685-8147-BC066214FE4F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Развитое волевое регулирование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0893FEA-7472-4430-9F97-593FA52EC254}" type="parTrans" cxnId="{7F87AC56-15E6-4776-BAEA-E3D7FE863842}">
      <dgm:prSet/>
      <dgm:spPr/>
      <dgm:t>
        <a:bodyPr/>
        <a:lstStyle/>
        <a:p>
          <a:endParaRPr lang="ru-RU"/>
        </a:p>
      </dgm:t>
    </dgm:pt>
    <dgm:pt modelId="{C90969E6-5D5F-47EB-90CE-C2CD991EAB04}" type="sibTrans" cxnId="{7F87AC56-15E6-4776-BAEA-E3D7FE863842}">
      <dgm:prSet/>
      <dgm:spPr/>
      <dgm:t>
        <a:bodyPr/>
        <a:lstStyle/>
        <a:p>
          <a:endParaRPr lang="ru-RU"/>
        </a:p>
      </dgm:t>
    </dgm:pt>
    <dgm:pt modelId="{1E66252B-DE71-4244-BA7E-AF1D0C3C0EE7}" type="pres">
      <dgm:prSet presAssocID="{9684849C-D6DC-46DD-A78D-9BD628E1AD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231D88-A4F5-49B9-942A-D6C24882B4E5}" type="pres">
      <dgm:prSet presAssocID="{B431D25C-3F36-4E6A-8166-66D43AAC7248}" presName="node" presStyleLbl="node1" presStyleIdx="0" presStyleCnt="3" custScaleX="104829" custScaleY="125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21626-4254-4A0F-9A5F-32B005781FB0}" type="pres">
      <dgm:prSet presAssocID="{7885BD25-8410-4121-B792-D768DA66D341}" presName="sibTrans" presStyleCnt="0"/>
      <dgm:spPr/>
    </dgm:pt>
    <dgm:pt modelId="{97569A4C-C451-4B8A-B81B-96DC01E06381}" type="pres">
      <dgm:prSet presAssocID="{55E6C33C-E041-4D92-9944-67418E8970DC}" presName="node" presStyleLbl="node1" presStyleIdx="1" presStyleCnt="3" custScaleX="113482" custScaleY="126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72C95-293E-480B-A0FD-DCA41902DE8D}" type="pres">
      <dgm:prSet presAssocID="{86D75AC9-798F-4719-BFDE-EABC09C62394}" presName="sibTrans" presStyleCnt="0"/>
      <dgm:spPr/>
    </dgm:pt>
    <dgm:pt modelId="{39A7A4E3-CF7F-45CB-9A5C-DE11BF1A4887}" type="pres">
      <dgm:prSet presAssocID="{ED62A86D-D134-4685-8147-BC066214FE4F}" presName="node" presStyleLbl="node1" presStyleIdx="2" presStyleCnt="3" custScaleY="85660" custLinFactNeighborX="8048" custLinFactNeighborY="-6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CEA868-05B7-46FA-9B95-8EB57303A470}" type="presOf" srcId="{55E6C33C-E041-4D92-9944-67418E8970DC}" destId="{97569A4C-C451-4B8A-B81B-96DC01E06381}" srcOrd="0" destOrd="0" presId="urn:microsoft.com/office/officeart/2005/8/layout/default"/>
    <dgm:cxn modelId="{7F87AC56-15E6-4776-BAEA-E3D7FE863842}" srcId="{9684849C-D6DC-46DD-A78D-9BD628E1AD40}" destId="{ED62A86D-D134-4685-8147-BC066214FE4F}" srcOrd="2" destOrd="0" parTransId="{40893FEA-7472-4430-9F97-593FA52EC254}" sibTransId="{C90969E6-5D5F-47EB-90CE-C2CD991EAB04}"/>
    <dgm:cxn modelId="{C5DF32A5-9585-49A1-B59D-09AF57AF4BBB}" srcId="{9684849C-D6DC-46DD-A78D-9BD628E1AD40}" destId="{55E6C33C-E041-4D92-9944-67418E8970DC}" srcOrd="1" destOrd="0" parTransId="{FA7AF699-2C6B-4EA3-B366-E97FE7E4E5FC}" sibTransId="{86D75AC9-798F-4719-BFDE-EABC09C62394}"/>
    <dgm:cxn modelId="{E0BBACCB-0096-4608-A21E-36C4F2A53785}" type="presOf" srcId="{ED62A86D-D134-4685-8147-BC066214FE4F}" destId="{39A7A4E3-CF7F-45CB-9A5C-DE11BF1A4887}" srcOrd="0" destOrd="0" presId="urn:microsoft.com/office/officeart/2005/8/layout/default"/>
    <dgm:cxn modelId="{2F98853A-9D8C-4F93-92B4-A6E376CF9A71}" type="presOf" srcId="{B431D25C-3F36-4E6A-8166-66D43AAC7248}" destId="{73231D88-A4F5-49B9-942A-D6C24882B4E5}" srcOrd="0" destOrd="0" presId="urn:microsoft.com/office/officeart/2005/8/layout/default"/>
    <dgm:cxn modelId="{0FDFF7C3-1945-4185-AEB8-E4C878321117}" type="presOf" srcId="{9684849C-D6DC-46DD-A78D-9BD628E1AD40}" destId="{1E66252B-DE71-4244-BA7E-AF1D0C3C0EE7}" srcOrd="0" destOrd="0" presId="urn:microsoft.com/office/officeart/2005/8/layout/default"/>
    <dgm:cxn modelId="{E48F06C0-2F24-4831-B9D6-C7C0CD841716}" srcId="{9684849C-D6DC-46DD-A78D-9BD628E1AD40}" destId="{B431D25C-3F36-4E6A-8166-66D43AAC7248}" srcOrd="0" destOrd="0" parTransId="{1B443394-8D8A-4F3D-872C-568D7CA0E8D1}" sibTransId="{7885BD25-8410-4121-B792-D768DA66D341}"/>
    <dgm:cxn modelId="{87786C37-02D0-40B0-96C6-C4ED7C1331E8}" type="presParOf" srcId="{1E66252B-DE71-4244-BA7E-AF1D0C3C0EE7}" destId="{73231D88-A4F5-49B9-942A-D6C24882B4E5}" srcOrd="0" destOrd="0" presId="urn:microsoft.com/office/officeart/2005/8/layout/default"/>
    <dgm:cxn modelId="{747E9685-E580-429D-A517-6C1721F9FAED}" type="presParOf" srcId="{1E66252B-DE71-4244-BA7E-AF1D0C3C0EE7}" destId="{A8521626-4254-4A0F-9A5F-32B005781FB0}" srcOrd="1" destOrd="0" presId="urn:microsoft.com/office/officeart/2005/8/layout/default"/>
    <dgm:cxn modelId="{0F43E8B2-1EBC-4D45-96C4-4919C59248F2}" type="presParOf" srcId="{1E66252B-DE71-4244-BA7E-AF1D0C3C0EE7}" destId="{97569A4C-C451-4B8A-B81B-96DC01E06381}" srcOrd="2" destOrd="0" presId="urn:microsoft.com/office/officeart/2005/8/layout/default"/>
    <dgm:cxn modelId="{649512AA-7F6C-4642-95C7-85C85D62DE6D}" type="presParOf" srcId="{1E66252B-DE71-4244-BA7E-AF1D0C3C0EE7}" destId="{61572C95-293E-480B-A0FD-DCA41902DE8D}" srcOrd="3" destOrd="0" presId="urn:microsoft.com/office/officeart/2005/8/layout/default"/>
    <dgm:cxn modelId="{A92F303D-9433-4192-B4BC-4F37A4130EFB}" type="presParOf" srcId="{1E66252B-DE71-4244-BA7E-AF1D0C3C0EE7}" destId="{39A7A4E3-CF7F-45CB-9A5C-DE11BF1A4887}" srcOrd="4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975ECD-EF85-4404-91FB-27F93D41819E}" type="doc">
      <dgm:prSet loTypeId="urn:microsoft.com/office/officeart/2005/8/layout/vList5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4D89F68-CF3F-42DB-BF06-BEC3FD7AC4CA}">
      <dgm:prSet phldrT="[Текст]" custT="1"/>
      <dgm:spPr/>
      <dgm:t>
        <a:bodyPr/>
        <a:lstStyle/>
        <a:p>
          <a:r>
            <a:rPr lang="ru-RU" sz="1800" dirty="0" smtClean="0">
              <a:latin typeface="Bookman Old Style" pitchFamily="18" charset="0"/>
              <a:cs typeface="Times New Roman" pitchFamily="18" charset="0"/>
            </a:rPr>
            <a:t>Эмоциональное истощение </a:t>
          </a:r>
          <a:endParaRPr lang="ru-RU" sz="1800" dirty="0"/>
        </a:p>
      </dgm:t>
    </dgm:pt>
    <dgm:pt modelId="{8A915785-D283-4982-9761-4770B860D325}" type="parTrans" cxnId="{80D869D0-6EB9-4BDC-A2C9-2EA6E9450DC3}">
      <dgm:prSet/>
      <dgm:spPr/>
      <dgm:t>
        <a:bodyPr/>
        <a:lstStyle/>
        <a:p>
          <a:endParaRPr lang="ru-RU"/>
        </a:p>
      </dgm:t>
    </dgm:pt>
    <dgm:pt modelId="{43E0649E-5B2F-4D1D-975D-96120200770F}" type="sibTrans" cxnId="{80D869D0-6EB9-4BDC-A2C9-2EA6E9450DC3}">
      <dgm:prSet/>
      <dgm:spPr/>
      <dgm:t>
        <a:bodyPr/>
        <a:lstStyle/>
        <a:p>
          <a:endParaRPr lang="ru-RU"/>
        </a:p>
      </dgm:t>
    </dgm:pt>
    <dgm:pt modelId="{05CB871B-B97B-4FC8-BB80-4C44F451C5B2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Bookman Old Style" pitchFamily="18" charset="0"/>
              <a:cs typeface="Times New Roman" pitchFamily="18" charset="0"/>
            </a:rPr>
            <a:t>снижение эмоционального фона, равнодушие или эмоциональное пресыщение</a:t>
          </a:r>
          <a:r>
            <a:rPr lang="ru-RU" sz="2000" dirty="0" smtClean="0">
              <a:latin typeface="Bookman Old Style" pitchFamily="18" charset="0"/>
              <a:cs typeface="Times New Roman" pitchFamily="18" charset="0"/>
            </a:rPr>
            <a:t>).</a:t>
          </a:r>
          <a:endParaRPr lang="ru-RU" sz="2000" dirty="0"/>
        </a:p>
      </dgm:t>
    </dgm:pt>
    <dgm:pt modelId="{B01B3011-476F-4B32-ADB7-792288731BF3}" type="parTrans" cxnId="{C50131D9-0AC5-462B-941D-08B22401BBDF}">
      <dgm:prSet/>
      <dgm:spPr/>
      <dgm:t>
        <a:bodyPr/>
        <a:lstStyle/>
        <a:p>
          <a:endParaRPr lang="ru-RU"/>
        </a:p>
      </dgm:t>
    </dgm:pt>
    <dgm:pt modelId="{3E4256A5-1F85-4BFC-8179-0A562866359A}" type="sibTrans" cxnId="{C50131D9-0AC5-462B-941D-08B22401BBDF}">
      <dgm:prSet/>
      <dgm:spPr/>
      <dgm:t>
        <a:bodyPr/>
        <a:lstStyle/>
        <a:p>
          <a:endParaRPr lang="ru-RU"/>
        </a:p>
      </dgm:t>
    </dgm:pt>
    <dgm:pt modelId="{9DEAE53B-1364-4AE8-8892-57E5A861F266}">
      <dgm:prSet phldrT="[Текст]" custT="1"/>
      <dgm:spPr/>
      <dgm:t>
        <a:bodyPr/>
        <a:lstStyle/>
        <a:p>
          <a:r>
            <a:rPr lang="ru-RU" sz="1800" dirty="0" smtClean="0">
              <a:latin typeface="Bookman Old Style" pitchFamily="18" charset="0"/>
              <a:cs typeface="Times New Roman" pitchFamily="18" charset="0"/>
            </a:rPr>
            <a:t>Деперсонализация</a:t>
          </a:r>
          <a:endParaRPr lang="ru-RU" sz="1800" dirty="0"/>
        </a:p>
      </dgm:t>
    </dgm:pt>
    <dgm:pt modelId="{72F37F56-4AD8-4945-8194-D7E25DDE4188}" type="parTrans" cxnId="{61EC41CC-45E7-416B-BDD4-9777BE56481D}">
      <dgm:prSet/>
      <dgm:spPr/>
      <dgm:t>
        <a:bodyPr/>
        <a:lstStyle/>
        <a:p>
          <a:endParaRPr lang="ru-RU"/>
        </a:p>
      </dgm:t>
    </dgm:pt>
    <dgm:pt modelId="{35578B42-3BAA-4767-A7D2-FF25A99F7644}" type="sibTrans" cxnId="{61EC41CC-45E7-416B-BDD4-9777BE56481D}">
      <dgm:prSet/>
      <dgm:spPr/>
      <dgm:t>
        <a:bodyPr/>
        <a:lstStyle/>
        <a:p>
          <a:endParaRPr lang="ru-RU"/>
        </a:p>
      </dgm:t>
    </dgm:pt>
    <dgm:pt modelId="{B9155D96-CB56-4D0A-A9D0-06CDBF1C6023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Bookman Old Style" pitchFamily="18" charset="0"/>
              <a:cs typeface="Times New Roman" pitchFamily="18" charset="0"/>
            </a:rPr>
            <a:t>деформирование отношений с другими людьми или повышение зависимости от других, появление негативного к окружающим</a:t>
          </a:r>
          <a:endParaRPr lang="ru-RU" sz="2400" dirty="0"/>
        </a:p>
      </dgm:t>
    </dgm:pt>
    <dgm:pt modelId="{16B635C7-C818-42FB-ADB1-5D3B9FDFBB00}" type="parTrans" cxnId="{5D5FA73A-176B-41B8-9B58-34687B9E686B}">
      <dgm:prSet/>
      <dgm:spPr/>
      <dgm:t>
        <a:bodyPr/>
        <a:lstStyle/>
        <a:p>
          <a:endParaRPr lang="ru-RU"/>
        </a:p>
      </dgm:t>
    </dgm:pt>
    <dgm:pt modelId="{B3743BF6-5859-4BDF-A3B6-7A97056A266E}" type="sibTrans" cxnId="{5D5FA73A-176B-41B8-9B58-34687B9E686B}">
      <dgm:prSet/>
      <dgm:spPr/>
      <dgm:t>
        <a:bodyPr/>
        <a:lstStyle/>
        <a:p>
          <a:endParaRPr lang="ru-RU"/>
        </a:p>
      </dgm:t>
    </dgm:pt>
    <dgm:pt modelId="{367A02F6-AAC3-4122-BA29-9B32E7A9170B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  <a:cs typeface="Times New Roman" pitchFamily="18" charset="0"/>
            </a:rPr>
            <a:t>Редукция личных достижений </a:t>
          </a:r>
          <a:endParaRPr lang="ru-RU" dirty="0"/>
        </a:p>
      </dgm:t>
    </dgm:pt>
    <dgm:pt modelId="{C765CD31-CB26-414B-AF98-8637A87D148B}" type="parTrans" cxnId="{D5E5EB49-D64D-4A62-AF09-47CE817B7D83}">
      <dgm:prSet/>
      <dgm:spPr/>
      <dgm:t>
        <a:bodyPr/>
        <a:lstStyle/>
        <a:p>
          <a:endParaRPr lang="ru-RU"/>
        </a:p>
      </dgm:t>
    </dgm:pt>
    <dgm:pt modelId="{D3A77575-A05E-47D2-BD9E-66077AA5E3AE}" type="sibTrans" cxnId="{D5E5EB49-D64D-4A62-AF09-47CE817B7D83}">
      <dgm:prSet/>
      <dgm:spPr/>
      <dgm:t>
        <a:bodyPr/>
        <a:lstStyle/>
        <a:p>
          <a:endParaRPr lang="ru-RU"/>
        </a:p>
      </dgm:t>
    </dgm:pt>
    <dgm:pt modelId="{53575F21-3433-4B52-B1F7-E4E28F407F7C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Bookman Old Style" pitchFamily="18" charset="0"/>
              <a:cs typeface="Times New Roman" pitchFamily="18" charset="0"/>
            </a:rPr>
            <a:t>тенденция к отрицательному оцениванию себя, своих профессиональных достижений и успехов, ограничение своих возможностей, обязательств по отношению к другим</a:t>
          </a:r>
          <a:endParaRPr lang="ru-RU" sz="2400" dirty="0"/>
        </a:p>
      </dgm:t>
    </dgm:pt>
    <dgm:pt modelId="{CDE2E16B-71ED-49DA-9045-2FD2EC0AD06B}" type="parTrans" cxnId="{5071BB8B-7EFB-4B2F-92B9-BFD1F2560AA6}">
      <dgm:prSet/>
      <dgm:spPr/>
      <dgm:t>
        <a:bodyPr/>
        <a:lstStyle/>
        <a:p>
          <a:endParaRPr lang="ru-RU"/>
        </a:p>
      </dgm:t>
    </dgm:pt>
    <dgm:pt modelId="{9B24530A-418E-475F-AD98-F902000B3C86}" type="sibTrans" cxnId="{5071BB8B-7EFB-4B2F-92B9-BFD1F2560AA6}">
      <dgm:prSet/>
      <dgm:spPr/>
      <dgm:t>
        <a:bodyPr/>
        <a:lstStyle/>
        <a:p>
          <a:endParaRPr lang="ru-RU"/>
        </a:p>
      </dgm:t>
    </dgm:pt>
    <dgm:pt modelId="{97F9AAF9-3622-4ECE-8CBB-2E47FEEF7FEC}" type="pres">
      <dgm:prSet presAssocID="{A9975ECD-EF85-4404-91FB-27F93D4181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48073C-A00E-422B-B2C9-0EB76F2DC27E}" type="pres">
      <dgm:prSet presAssocID="{74D89F68-CF3F-42DB-BF06-BEC3FD7AC4CA}" presName="linNode" presStyleCnt="0"/>
      <dgm:spPr/>
      <dgm:t>
        <a:bodyPr/>
        <a:lstStyle/>
        <a:p>
          <a:endParaRPr lang="ru-RU"/>
        </a:p>
      </dgm:t>
    </dgm:pt>
    <dgm:pt modelId="{D9622E2C-FB6F-4177-BE10-338953668DE0}" type="pres">
      <dgm:prSet presAssocID="{74D89F68-CF3F-42DB-BF06-BEC3FD7AC4CA}" presName="parentText" presStyleLbl="node1" presStyleIdx="0" presStyleCnt="3" custScaleX="95097" custScaleY="141320" custLinFactNeighborX="-26" custLinFactNeighborY="63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9D89F-4516-4256-B063-C6116F60F6E7}" type="pres">
      <dgm:prSet presAssocID="{74D89F68-CF3F-42DB-BF06-BEC3FD7AC4CA}" presName="descendantText" presStyleLbl="alignAccFollowNode1" presStyleIdx="0" presStyleCnt="3" custScaleX="207208" custScaleY="169669" custLinFactNeighborX="-2339" custLinFactNeighborY="-10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69312-B467-484C-A6AC-1B4C463B2959}" type="pres">
      <dgm:prSet presAssocID="{43E0649E-5B2F-4D1D-975D-96120200770F}" presName="sp" presStyleCnt="0"/>
      <dgm:spPr/>
      <dgm:t>
        <a:bodyPr/>
        <a:lstStyle/>
        <a:p>
          <a:endParaRPr lang="ru-RU"/>
        </a:p>
      </dgm:t>
    </dgm:pt>
    <dgm:pt modelId="{A8BFD154-3734-45ED-99B9-F624589978BE}" type="pres">
      <dgm:prSet presAssocID="{9DEAE53B-1364-4AE8-8892-57E5A861F266}" presName="linNode" presStyleCnt="0"/>
      <dgm:spPr/>
      <dgm:t>
        <a:bodyPr/>
        <a:lstStyle/>
        <a:p>
          <a:endParaRPr lang="ru-RU"/>
        </a:p>
      </dgm:t>
    </dgm:pt>
    <dgm:pt modelId="{9E8D24DA-7F88-48FE-90DD-BBE28FC99AE1}" type="pres">
      <dgm:prSet presAssocID="{9DEAE53B-1364-4AE8-8892-57E5A861F266}" presName="parentText" presStyleLbl="node1" presStyleIdx="1" presStyleCnt="3" custScaleX="86579" custScaleY="141571" custLinFactNeighborX="-24" custLinFactNeighborY="47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5E441-8EA0-4DF7-9CA0-2BB30995B887}" type="pres">
      <dgm:prSet presAssocID="{9DEAE53B-1364-4AE8-8892-57E5A861F266}" presName="descendantText" presStyleLbl="alignAccFollowNode1" presStyleIdx="1" presStyleCnt="3" custScaleX="189615" custScaleY="170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2135C-8331-487C-8162-C3A6CF0F1300}" type="pres">
      <dgm:prSet presAssocID="{35578B42-3BAA-4767-A7D2-FF25A99F7644}" presName="sp" presStyleCnt="0"/>
      <dgm:spPr/>
      <dgm:t>
        <a:bodyPr/>
        <a:lstStyle/>
        <a:p>
          <a:endParaRPr lang="ru-RU"/>
        </a:p>
      </dgm:t>
    </dgm:pt>
    <dgm:pt modelId="{7244DBC5-3CEF-487E-965A-B3B079C59EA2}" type="pres">
      <dgm:prSet presAssocID="{367A02F6-AAC3-4122-BA29-9B32E7A9170B}" presName="linNode" presStyleCnt="0"/>
      <dgm:spPr/>
      <dgm:t>
        <a:bodyPr/>
        <a:lstStyle/>
        <a:p>
          <a:endParaRPr lang="ru-RU"/>
        </a:p>
      </dgm:t>
    </dgm:pt>
    <dgm:pt modelId="{509900E2-A215-42E1-AEE5-2FBFB7B2584A}" type="pres">
      <dgm:prSet presAssocID="{367A02F6-AAC3-4122-BA29-9B32E7A9170B}" presName="parentText" presStyleLbl="node1" presStyleIdx="2" presStyleCnt="3" custScaleX="80217" custScaleY="1442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5CDF4-6C1C-4398-A558-E734F60D3178}" type="pres">
      <dgm:prSet presAssocID="{367A02F6-AAC3-4122-BA29-9B32E7A9170B}" presName="descendantText" presStyleLbl="alignAccFollowNode1" presStyleIdx="2" presStyleCnt="3" custScaleX="165918" custScaleY="193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7A3808-856B-41D2-8554-74A00F6A1CBB}" type="presOf" srcId="{05CB871B-B97B-4FC8-BB80-4C44F451C5B2}" destId="{2279D89F-4516-4256-B063-C6116F60F6E7}" srcOrd="0" destOrd="0" presId="urn:microsoft.com/office/officeart/2005/8/layout/vList5"/>
    <dgm:cxn modelId="{D8C75A2D-FF78-43DB-AE75-B88C55B0CF36}" type="presOf" srcId="{B9155D96-CB56-4D0A-A9D0-06CDBF1C6023}" destId="{6D65E441-8EA0-4DF7-9CA0-2BB30995B887}" srcOrd="0" destOrd="0" presId="urn:microsoft.com/office/officeart/2005/8/layout/vList5"/>
    <dgm:cxn modelId="{0103F909-4D5E-4325-9BB1-0E9E44D4ECA5}" type="presOf" srcId="{9DEAE53B-1364-4AE8-8892-57E5A861F266}" destId="{9E8D24DA-7F88-48FE-90DD-BBE28FC99AE1}" srcOrd="0" destOrd="0" presId="urn:microsoft.com/office/officeart/2005/8/layout/vList5"/>
    <dgm:cxn modelId="{FADF463A-C0EF-437D-A88F-AB08F3E834A9}" type="presOf" srcId="{74D89F68-CF3F-42DB-BF06-BEC3FD7AC4CA}" destId="{D9622E2C-FB6F-4177-BE10-338953668DE0}" srcOrd="0" destOrd="0" presId="urn:microsoft.com/office/officeart/2005/8/layout/vList5"/>
    <dgm:cxn modelId="{C50131D9-0AC5-462B-941D-08B22401BBDF}" srcId="{74D89F68-CF3F-42DB-BF06-BEC3FD7AC4CA}" destId="{05CB871B-B97B-4FC8-BB80-4C44F451C5B2}" srcOrd="0" destOrd="0" parTransId="{B01B3011-476F-4B32-ADB7-792288731BF3}" sibTransId="{3E4256A5-1F85-4BFC-8179-0A562866359A}"/>
    <dgm:cxn modelId="{D5E5EB49-D64D-4A62-AF09-47CE817B7D83}" srcId="{A9975ECD-EF85-4404-91FB-27F93D41819E}" destId="{367A02F6-AAC3-4122-BA29-9B32E7A9170B}" srcOrd="2" destOrd="0" parTransId="{C765CD31-CB26-414B-AF98-8637A87D148B}" sibTransId="{D3A77575-A05E-47D2-BD9E-66077AA5E3AE}"/>
    <dgm:cxn modelId="{BCD61986-32A5-4DE1-90A4-692885B48998}" type="presOf" srcId="{53575F21-3433-4B52-B1F7-E4E28F407F7C}" destId="{B0C5CDF4-6C1C-4398-A558-E734F60D3178}" srcOrd="0" destOrd="0" presId="urn:microsoft.com/office/officeart/2005/8/layout/vList5"/>
    <dgm:cxn modelId="{80D869D0-6EB9-4BDC-A2C9-2EA6E9450DC3}" srcId="{A9975ECD-EF85-4404-91FB-27F93D41819E}" destId="{74D89F68-CF3F-42DB-BF06-BEC3FD7AC4CA}" srcOrd="0" destOrd="0" parTransId="{8A915785-D283-4982-9761-4770B860D325}" sibTransId="{43E0649E-5B2F-4D1D-975D-96120200770F}"/>
    <dgm:cxn modelId="{5071BB8B-7EFB-4B2F-92B9-BFD1F2560AA6}" srcId="{367A02F6-AAC3-4122-BA29-9B32E7A9170B}" destId="{53575F21-3433-4B52-B1F7-E4E28F407F7C}" srcOrd="0" destOrd="0" parTransId="{CDE2E16B-71ED-49DA-9045-2FD2EC0AD06B}" sibTransId="{9B24530A-418E-475F-AD98-F902000B3C86}"/>
    <dgm:cxn modelId="{61EC41CC-45E7-416B-BDD4-9777BE56481D}" srcId="{A9975ECD-EF85-4404-91FB-27F93D41819E}" destId="{9DEAE53B-1364-4AE8-8892-57E5A861F266}" srcOrd="1" destOrd="0" parTransId="{72F37F56-4AD8-4945-8194-D7E25DDE4188}" sibTransId="{35578B42-3BAA-4767-A7D2-FF25A99F7644}"/>
    <dgm:cxn modelId="{5D5FA73A-176B-41B8-9B58-34687B9E686B}" srcId="{9DEAE53B-1364-4AE8-8892-57E5A861F266}" destId="{B9155D96-CB56-4D0A-A9D0-06CDBF1C6023}" srcOrd="0" destOrd="0" parTransId="{16B635C7-C818-42FB-ADB1-5D3B9FDFBB00}" sibTransId="{B3743BF6-5859-4BDF-A3B6-7A97056A266E}"/>
    <dgm:cxn modelId="{CA52415B-C4B7-4108-859D-726801C6A60E}" type="presOf" srcId="{367A02F6-AAC3-4122-BA29-9B32E7A9170B}" destId="{509900E2-A215-42E1-AEE5-2FBFB7B2584A}" srcOrd="0" destOrd="0" presId="urn:microsoft.com/office/officeart/2005/8/layout/vList5"/>
    <dgm:cxn modelId="{28758F0A-5DFF-4240-BFF6-A3B5A4554D1C}" type="presOf" srcId="{A9975ECD-EF85-4404-91FB-27F93D41819E}" destId="{97F9AAF9-3622-4ECE-8CBB-2E47FEEF7FEC}" srcOrd="0" destOrd="0" presId="urn:microsoft.com/office/officeart/2005/8/layout/vList5"/>
    <dgm:cxn modelId="{26DFC677-066A-43CF-AE50-81BF95A4940A}" type="presParOf" srcId="{97F9AAF9-3622-4ECE-8CBB-2E47FEEF7FEC}" destId="{7F48073C-A00E-422B-B2C9-0EB76F2DC27E}" srcOrd="0" destOrd="0" presId="urn:microsoft.com/office/officeart/2005/8/layout/vList5"/>
    <dgm:cxn modelId="{774F0A90-A657-46F6-B798-ABB4DD10DFAD}" type="presParOf" srcId="{7F48073C-A00E-422B-B2C9-0EB76F2DC27E}" destId="{D9622E2C-FB6F-4177-BE10-338953668DE0}" srcOrd="0" destOrd="0" presId="urn:microsoft.com/office/officeart/2005/8/layout/vList5"/>
    <dgm:cxn modelId="{3C9708EB-288A-4FA7-9D44-203ABDFBD122}" type="presParOf" srcId="{7F48073C-A00E-422B-B2C9-0EB76F2DC27E}" destId="{2279D89F-4516-4256-B063-C6116F60F6E7}" srcOrd="1" destOrd="0" presId="urn:microsoft.com/office/officeart/2005/8/layout/vList5"/>
    <dgm:cxn modelId="{B71D3D65-9E49-4072-8FC6-180E1FBACC5B}" type="presParOf" srcId="{97F9AAF9-3622-4ECE-8CBB-2E47FEEF7FEC}" destId="{B0D69312-B467-484C-A6AC-1B4C463B2959}" srcOrd="1" destOrd="0" presId="urn:microsoft.com/office/officeart/2005/8/layout/vList5"/>
    <dgm:cxn modelId="{7CEB5CF0-480E-4B6D-A7E4-B77E31D25114}" type="presParOf" srcId="{97F9AAF9-3622-4ECE-8CBB-2E47FEEF7FEC}" destId="{A8BFD154-3734-45ED-99B9-F624589978BE}" srcOrd="2" destOrd="0" presId="urn:microsoft.com/office/officeart/2005/8/layout/vList5"/>
    <dgm:cxn modelId="{1DD37DA7-0589-40ED-B286-DF81FA9EE7A2}" type="presParOf" srcId="{A8BFD154-3734-45ED-99B9-F624589978BE}" destId="{9E8D24DA-7F88-48FE-90DD-BBE28FC99AE1}" srcOrd="0" destOrd="0" presId="urn:microsoft.com/office/officeart/2005/8/layout/vList5"/>
    <dgm:cxn modelId="{A1B4D10F-CC0A-43DD-8106-AB815B2B4DD2}" type="presParOf" srcId="{A8BFD154-3734-45ED-99B9-F624589978BE}" destId="{6D65E441-8EA0-4DF7-9CA0-2BB30995B887}" srcOrd="1" destOrd="0" presId="urn:microsoft.com/office/officeart/2005/8/layout/vList5"/>
    <dgm:cxn modelId="{17054783-0DDC-49C9-88CA-D60D5F386FA8}" type="presParOf" srcId="{97F9AAF9-3622-4ECE-8CBB-2E47FEEF7FEC}" destId="{FFE2135C-8331-487C-8162-C3A6CF0F1300}" srcOrd="3" destOrd="0" presId="urn:microsoft.com/office/officeart/2005/8/layout/vList5"/>
    <dgm:cxn modelId="{56A3038B-6924-48FB-A011-536795DD0359}" type="presParOf" srcId="{97F9AAF9-3622-4ECE-8CBB-2E47FEEF7FEC}" destId="{7244DBC5-3CEF-487E-965A-B3B079C59EA2}" srcOrd="4" destOrd="0" presId="urn:microsoft.com/office/officeart/2005/8/layout/vList5"/>
    <dgm:cxn modelId="{994E4275-4234-4BE3-8607-D33274EBE1BA}" type="presParOf" srcId="{7244DBC5-3CEF-487E-965A-B3B079C59EA2}" destId="{509900E2-A215-42E1-AEE5-2FBFB7B2584A}" srcOrd="0" destOrd="0" presId="urn:microsoft.com/office/officeart/2005/8/layout/vList5"/>
    <dgm:cxn modelId="{5DB30098-AADB-43EA-813A-63DE9A8E505C}" type="presParOf" srcId="{7244DBC5-3CEF-487E-965A-B3B079C59EA2}" destId="{B0C5CDF4-6C1C-4398-A558-E734F60D3178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AAE97E-E8BF-44BD-8810-F117ED23B8A2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206C1C-3510-445E-B424-A55A8C0F2570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СОЦИАЛЬНО-ПСИХОЛОГИЧЕСКИЕ</a:t>
          </a:r>
          <a:endParaRPr lang="ru-RU" dirty="0">
            <a:latin typeface="Bookman Old Style" pitchFamily="18" charset="0"/>
          </a:endParaRPr>
        </a:p>
      </dgm:t>
    </dgm:pt>
    <dgm:pt modelId="{5D921E00-4D50-4F9C-BAFE-68A351C31A1E}" type="parTrans" cxnId="{48E9BF17-1FD2-4279-9581-12DA0BCCE768}">
      <dgm:prSet/>
      <dgm:spPr/>
      <dgm:t>
        <a:bodyPr/>
        <a:lstStyle/>
        <a:p>
          <a:endParaRPr lang="ru-RU"/>
        </a:p>
      </dgm:t>
    </dgm:pt>
    <dgm:pt modelId="{BFD26253-DB15-49DD-92A5-8F149E006E9E}" type="sibTrans" cxnId="{48E9BF17-1FD2-4279-9581-12DA0BCCE768}">
      <dgm:prSet/>
      <dgm:spPr/>
      <dgm:t>
        <a:bodyPr/>
        <a:lstStyle/>
        <a:p>
          <a:endParaRPr lang="ru-RU"/>
        </a:p>
      </dgm:t>
    </dgm:pt>
    <dgm:pt modelId="{FA5E2C64-4B43-4087-AFF9-65DC9D1F0710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ПОВЕДЕНЧЕСКИЕ</a:t>
          </a:r>
          <a:endParaRPr lang="ru-RU" dirty="0">
            <a:latin typeface="Bookman Old Style" pitchFamily="18" charset="0"/>
          </a:endParaRPr>
        </a:p>
      </dgm:t>
    </dgm:pt>
    <dgm:pt modelId="{D0EECFF7-45E4-423F-BE4E-E054C8D85084}" type="parTrans" cxnId="{77F95BC5-6C92-4960-96AD-28C67E12BDF4}">
      <dgm:prSet/>
      <dgm:spPr/>
      <dgm:t>
        <a:bodyPr/>
        <a:lstStyle/>
        <a:p>
          <a:endParaRPr lang="ru-RU"/>
        </a:p>
      </dgm:t>
    </dgm:pt>
    <dgm:pt modelId="{AE9C05CE-5278-4716-823A-F4565D651FCC}" type="sibTrans" cxnId="{77F95BC5-6C92-4960-96AD-28C67E12BDF4}">
      <dgm:prSet/>
      <dgm:spPr/>
      <dgm:t>
        <a:bodyPr/>
        <a:lstStyle/>
        <a:p>
          <a:endParaRPr lang="ru-RU"/>
        </a:p>
      </dgm:t>
    </dgm:pt>
    <dgm:pt modelId="{2B938F52-924B-4396-941D-9A41BB66F1D3}">
      <dgm:prSet phldrT="[Текст]" custT="1"/>
      <dgm:spPr/>
      <dgm:t>
        <a:bodyPr/>
        <a:lstStyle/>
        <a:p>
          <a:r>
            <a:rPr lang="ru-RU" sz="2000" dirty="0" smtClean="0">
              <a:latin typeface="Bookman Old Style" pitchFamily="18" charset="0"/>
            </a:rPr>
            <a:t>ПСИХОФИЗИЧЕСКИЕ</a:t>
          </a:r>
          <a:endParaRPr lang="ru-RU" sz="2000" dirty="0">
            <a:latin typeface="Bookman Old Style" pitchFamily="18" charset="0"/>
          </a:endParaRPr>
        </a:p>
      </dgm:t>
    </dgm:pt>
    <dgm:pt modelId="{532AB15D-5773-4A4E-B058-582CDAA9BDFE}" type="sibTrans" cxnId="{1BC2F330-49F6-49AD-8725-768DFDC857C2}">
      <dgm:prSet/>
      <dgm:spPr/>
      <dgm:t>
        <a:bodyPr/>
        <a:lstStyle/>
        <a:p>
          <a:endParaRPr lang="ru-RU"/>
        </a:p>
      </dgm:t>
    </dgm:pt>
    <dgm:pt modelId="{52509553-A762-4103-8E81-E99ABF3F365B}" type="parTrans" cxnId="{1BC2F330-49F6-49AD-8725-768DFDC857C2}">
      <dgm:prSet/>
      <dgm:spPr/>
      <dgm:t>
        <a:bodyPr/>
        <a:lstStyle/>
        <a:p>
          <a:endParaRPr lang="ru-RU"/>
        </a:p>
      </dgm:t>
    </dgm:pt>
    <dgm:pt modelId="{1412B983-1B0B-4BCF-B91A-FFC8966481A8}" type="pres">
      <dgm:prSet presAssocID="{BBAAE97E-E8BF-44BD-8810-F117ED23B8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C46794-7A19-4EDC-867C-9923A3D87C28}" type="pres">
      <dgm:prSet presAssocID="{2B938F52-924B-4396-941D-9A41BB66F1D3}" presName="parentLin" presStyleCnt="0"/>
      <dgm:spPr/>
      <dgm:t>
        <a:bodyPr/>
        <a:lstStyle/>
        <a:p>
          <a:endParaRPr lang="ru-RU"/>
        </a:p>
      </dgm:t>
    </dgm:pt>
    <dgm:pt modelId="{EDA93F01-E6D5-4AA8-A999-541F349FFD28}" type="pres">
      <dgm:prSet presAssocID="{2B938F52-924B-4396-941D-9A41BB66F1D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644805-BC1F-422B-A878-C36AB209F8FA}" type="pres">
      <dgm:prSet presAssocID="{2B938F52-924B-4396-941D-9A41BB66F1D3}" presName="parentText" presStyleLbl="node1" presStyleIdx="0" presStyleCnt="3" custScaleY="1898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52B66-537F-4F56-B002-93F5C5FFFB70}" type="pres">
      <dgm:prSet presAssocID="{2B938F52-924B-4396-941D-9A41BB66F1D3}" presName="negativeSpace" presStyleCnt="0"/>
      <dgm:spPr/>
      <dgm:t>
        <a:bodyPr/>
        <a:lstStyle/>
        <a:p>
          <a:endParaRPr lang="ru-RU"/>
        </a:p>
      </dgm:t>
    </dgm:pt>
    <dgm:pt modelId="{7DA37DFA-B5D7-4494-A7B5-BC151B5F8E6E}" type="pres">
      <dgm:prSet presAssocID="{2B938F52-924B-4396-941D-9A41BB66F1D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D22E8-FC4E-4E9D-B57D-519D5D78F6BF}" type="pres">
      <dgm:prSet presAssocID="{532AB15D-5773-4A4E-B058-582CDAA9BDFE}" presName="spaceBetweenRectangles" presStyleCnt="0"/>
      <dgm:spPr/>
      <dgm:t>
        <a:bodyPr/>
        <a:lstStyle/>
        <a:p>
          <a:endParaRPr lang="ru-RU"/>
        </a:p>
      </dgm:t>
    </dgm:pt>
    <dgm:pt modelId="{F5E30794-3663-4AAB-AEDA-DD405165AD99}" type="pres">
      <dgm:prSet presAssocID="{37206C1C-3510-445E-B424-A55A8C0F2570}" presName="parentLin" presStyleCnt="0"/>
      <dgm:spPr/>
      <dgm:t>
        <a:bodyPr/>
        <a:lstStyle/>
        <a:p>
          <a:endParaRPr lang="ru-RU"/>
        </a:p>
      </dgm:t>
    </dgm:pt>
    <dgm:pt modelId="{E2EB8250-7D1F-4852-B930-27B48DAC54D1}" type="pres">
      <dgm:prSet presAssocID="{37206C1C-3510-445E-B424-A55A8C0F257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1A205F4-40E6-4FF2-B180-E3DF5607099D}" type="pres">
      <dgm:prSet presAssocID="{37206C1C-3510-445E-B424-A55A8C0F2570}" presName="parentText" presStyleLbl="node1" presStyleIdx="1" presStyleCnt="3" custScaleY="1896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01F7B-19DC-4358-98D0-343ABC25B311}" type="pres">
      <dgm:prSet presAssocID="{37206C1C-3510-445E-B424-A55A8C0F2570}" presName="negativeSpace" presStyleCnt="0"/>
      <dgm:spPr/>
      <dgm:t>
        <a:bodyPr/>
        <a:lstStyle/>
        <a:p>
          <a:endParaRPr lang="ru-RU"/>
        </a:p>
      </dgm:t>
    </dgm:pt>
    <dgm:pt modelId="{1F7D1C0D-A248-45BC-ACD3-8A8CDF49009B}" type="pres">
      <dgm:prSet presAssocID="{37206C1C-3510-445E-B424-A55A8C0F257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F6690-C9D0-48D3-B874-132B474CD522}" type="pres">
      <dgm:prSet presAssocID="{BFD26253-DB15-49DD-92A5-8F149E006E9E}" presName="spaceBetweenRectangles" presStyleCnt="0"/>
      <dgm:spPr/>
      <dgm:t>
        <a:bodyPr/>
        <a:lstStyle/>
        <a:p>
          <a:endParaRPr lang="ru-RU"/>
        </a:p>
      </dgm:t>
    </dgm:pt>
    <dgm:pt modelId="{AF172695-DB96-49EF-8D15-A204DDD56D2E}" type="pres">
      <dgm:prSet presAssocID="{FA5E2C64-4B43-4087-AFF9-65DC9D1F0710}" presName="parentLin" presStyleCnt="0"/>
      <dgm:spPr/>
      <dgm:t>
        <a:bodyPr/>
        <a:lstStyle/>
        <a:p>
          <a:endParaRPr lang="ru-RU"/>
        </a:p>
      </dgm:t>
    </dgm:pt>
    <dgm:pt modelId="{4F7D7817-16CF-4E63-A76F-A07AD8928BE6}" type="pres">
      <dgm:prSet presAssocID="{FA5E2C64-4B43-4087-AFF9-65DC9D1F071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7574690-CED6-48BD-96A2-707E84243FD8}" type="pres">
      <dgm:prSet presAssocID="{FA5E2C64-4B43-4087-AFF9-65DC9D1F0710}" presName="parentText" presStyleLbl="node1" presStyleIdx="2" presStyleCnt="3" custScaleY="1916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F20A5-EB67-479E-895C-F40E321F4B24}" type="pres">
      <dgm:prSet presAssocID="{FA5E2C64-4B43-4087-AFF9-65DC9D1F0710}" presName="negativeSpace" presStyleCnt="0"/>
      <dgm:spPr/>
      <dgm:t>
        <a:bodyPr/>
        <a:lstStyle/>
        <a:p>
          <a:endParaRPr lang="ru-RU"/>
        </a:p>
      </dgm:t>
    </dgm:pt>
    <dgm:pt modelId="{5073262E-4061-44FF-8FC6-78C338EF75B7}" type="pres">
      <dgm:prSet presAssocID="{FA5E2C64-4B43-4087-AFF9-65DC9D1F071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6CBD2E-B691-47A5-8052-E9332A41DBD4}" type="presOf" srcId="{FA5E2C64-4B43-4087-AFF9-65DC9D1F0710}" destId="{27574690-CED6-48BD-96A2-707E84243FD8}" srcOrd="1" destOrd="0" presId="urn:microsoft.com/office/officeart/2005/8/layout/list1"/>
    <dgm:cxn modelId="{AA359EAA-7477-4948-A23E-114EF3A042A2}" type="presOf" srcId="{2B938F52-924B-4396-941D-9A41BB66F1D3}" destId="{43644805-BC1F-422B-A878-C36AB209F8FA}" srcOrd="1" destOrd="0" presId="urn:microsoft.com/office/officeart/2005/8/layout/list1"/>
    <dgm:cxn modelId="{2B0E0E68-D6B5-4C9E-8552-CDADAEABBCAD}" type="presOf" srcId="{BBAAE97E-E8BF-44BD-8810-F117ED23B8A2}" destId="{1412B983-1B0B-4BCF-B91A-FFC8966481A8}" srcOrd="0" destOrd="0" presId="urn:microsoft.com/office/officeart/2005/8/layout/list1"/>
    <dgm:cxn modelId="{1BC2F330-49F6-49AD-8725-768DFDC857C2}" srcId="{BBAAE97E-E8BF-44BD-8810-F117ED23B8A2}" destId="{2B938F52-924B-4396-941D-9A41BB66F1D3}" srcOrd="0" destOrd="0" parTransId="{52509553-A762-4103-8E81-E99ABF3F365B}" sibTransId="{532AB15D-5773-4A4E-B058-582CDAA9BDFE}"/>
    <dgm:cxn modelId="{7AD27260-6564-44B3-9ED8-34ED89C0ED98}" type="presOf" srcId="{37206C1C-3510-445E-B424-A55A8C0F2570}" destId="{E2EB8250-7D1F-4852-B930-27B48DAC54D1}" srcOrd="0" destOrd="0" presId="urn:microsoft.com/office/officeart/2005/8/layout/list1"/>
    <dgm:cxn modelId="{77F95BC5-6C92-4960-96AD-28C67E12BDF4}" srcId="{BBAAE97E-E8BF-44BD-8810-F117ED23B8A2}" destId="{FA5E2C64-4B43-4087-AFF9-65DC9D1F0710}" srcOrd="2" destOrd="0" parTransId="{D0EECFF7-45E4-423F-BE4E-E054C8D85084}" sibTransId="{AE9C05CE-5278-4716-823A-F4565D651FCC}"/>
    <dgm:cxn modelId="{48E9BF17-1FD2-4279-9581-12DA0BCCE768}" srcId="{BBAAE97E-E8BF-44BD-8810-F117ED23B8A2}" destId="{37206C1C-3510-445E-B424-A55A8C0F2570}" srcOrd="1" destOrd="0" parTransId="{5D921E00-4D50-4F9C-BAFE-68A351C31A1E}" sibTransId="{BFD26253-DB15-49DD-92A5-8F149E006E9E}"/>
    <dgm:cxn modelId="{025869BC-F8E9-4525-ACCB-7AB6E3EAEA6A}" type="presOf" srcId="{2B938F52-924B-4396-941D-9A41BB66F1D3}" destId="{EDA93F01-E6D5-4AA8-A999-541F349FFD28}" srcOrd="0" destOrd="0" presId="urn:microsoft.com/office/officeart/2005/8/layout/list1"/>
    <dgm:cxn modelId="{78949696-AA5C-4C6D-9908-C69FB61EE944}" type="presOf" srcId="{FA5E2C64-4B43-4087-AFF9-65DC9D1F0710}" destId="{4F7D7817-16CF-4E63-A76F-A07AD8928BE6}" srcOrd="0" destOrd="0" presId="urn:microsoft.com/office/officeart/2005/8/layout/list1"/>
    <dgm:cxn modelId="{8EBDACFA-2797-4C8B-B0A1-629476890DE5}" type="presOf" srcId="{37206C1C-3510-445E-B424-A55A8C0F2570}" destId="{01A205F4-40E6-4FF2-B180-E3DF5607099D}" srcOrd="1" destOrd="0" presId="urn:microsoft.com/office/officeart/2005/8/layout/list1"/>
    <dgm:cxn modelId="{D808AAB1-1FA1-4693-91F5-21366CA0C7DC}" type="presParOf" srcId="{1412B983-1B0B-4BCF-B91A-FFC8966481A8}" destId="{0EC46794-7A19-4EDC-867C-9923A3D87C28}" srcOrd="0" destOrd="0" presId="urn:microsoft.com/office/officeart/2005/8/layout/list1"/>
    <dgm:cxn modelId="{0A74F68D-63E9-403B-854E-E070F71A5359}" type="presParOf" srcId="{0EC46794-7A19-4EDC-867C-9923A3D87C28}" destId="{EDA93F01-E6D5-4AA8-A999-541F349FFD28}" srcOrd="0" destOrd="0" presId="urn:microsoft.com/office/officeart/2005/8/layout/list1"/>
    <dgm:cxn modelId="{E0B9EB1D-38E9-4716-B22B-681D37DF1409}" type="presParOf" srcId="{0EC46794-7A19-4EDC-867C-9923A3D87C28}" destId="{43644805-BC1F-422B-A878-C36AB209F8FA}" srcOrd="1" destOrd="0" presId="urn:microsoft.com/office/officeart/2005/8/layout/list1"/>
    <dgm:cxn modelId="{3A1A5CE0-9434-4986-92A6-EBBE6B20D155}" type="presParOf" srcId="{1412B983-1B0B-4BCF-B91A-FFC8966481A8}" destId="{C6B52B66-537F-4F56-B002-93F5C5FFFB70}" srcOrd="1" destOrd="0" presId="urn:microsoft.com/office/officeart/2005/8/layout/list1"/>
    <dgm:cxn modelId="{9C48ABAD-B58C-40DE-B131-72FC4F9BA63D}" type="presParOf" srcId="{1412B983-1B0B-4BCF-B91A-FFC8966481A8}" destId="{7DA37DFA-B5D7-4494-A7B5-BC151B5F8E6E}" srcOrd="2" destOrd="0" presId="urn:microsoft.com/office/officeart/2005/8/layout/list1"/>
    <dgm:cxn modelId="{567EB201-3A7C-44DB-A51D-6DD241DEC252}" type="presParOf" srcId="{1412B983-1B0B-4BCF-B91A-FFC8966481A8}" destId="{AAFD22E8-FC4E-4E9D-B57D-519D5D78F6BF}" srcOrd="3" destOrd="0" presId="urn:microsoft.com/office/officeart/2005/8/layout/list1"/>
    <dgm:cxn modelId="{C94BB6E1-B418-4394-9CF9-652D5B43D20A}" type="presParOf" srcId="{1412B983-1B0B-4BCF-B91A-FFC8966481A8}" destId="{F5E30794-3663-4AAB-AEDA-DD405165AD99}" srcOrd="4" destOrd="0" presId="urn:microsoft.com/office/officeart/2005/8/layout/list1"/>
    <dgm:cxn modelId="{BF54C4FD-7813-4C76-9C1A-0B18BF6DAE63}" type="presParOf" srcId="{F5E30794-3663-4AAB-AEDA-DD405165AD99}" destId="{E2EB8250-7D1F-4852-B930-27B48DAC54D1}" srcOrd="0" destOrd="0" presId="urn:microsoft.com/office/officeart/2005/8/layout/list1"/>
    <dgm:cxn modelId="{1548D03F-1E78-47FB-B449-D4FDA0808EEF}" type="presParOf" srcId="{F5E30794-3663-4AAB-AEDA-DD405165AD99}" destId="{01A205F4-40E6-4FF2-B180-E3DF5607099D}" srcOrd="1" destOrd="0" presId="urn:microsoft.com/office/officeart/2005/8/layout/list1"/>
    <dgm:cxn modelId="{3040CF5B-1630-499E-9E09-210393198655}" type="presParOf" srcId="{1412B983-1B0B-4BCF-B91A-FFC8966481A8}" destId="{3ED01F7B-19DC-4358-98D0-343ABC25B311}" srcOrd="5" destOrd="0" presId="urn:microsoft.com/office/officeart/2005/8/layout/list1"/>
    <dgm:cxn modelId="{7B9D9DB9-EDEC-4878-BB7B-835843FEB864}" type="presParOf" srcId="{1412B983-1B0B-4BCF-B91A-FFC8966481A8}" destId="{1F7D1C0D-A248-45BC-ACD3-8A8CDF49009B}" srcOrd="6" destOrd="0" presId="urn:microsoft.com/office/officeart/2005/8/layout/list1"/>
    <dgm:cxn modelId="{AC15946D-F056-48E9-B2B2-2B17587C6B07}" type="presParOf" srcId="{1412B983-1B0B-4BCF-B91A-FFC8966481A8}" destId="{837F6690-C9D0-48D3-B874-132B474CD522}" srcOrd="7" destOrd="0" presId="urn:microsoft.com/office/officeart/2005/8/layout/list1"/>
    <dgm:cxn modelId="{BAF33E97-9FF5-4E46-BEDE-5419D93C011D}" type="presParOf" srcId="{1412B983-1B0B-4BCF-B91A-FFC8966481A8}" destId="{AF172695-DB96-49EF-8D15-A204DDD56D2E}" srcOrd="8" destOrd="0" presId="urn:microsoft.com/office/officeart/2005/8/layout/list1"/>
    <dgm:cxn modelId="{CD6A1442-FBC4-49E3-B440-C85B54CEB7F6}" type="presParOf" srcId="{AF172695-DB96-49EF-8D15-A204DDD56D2E}" destId="{4F7D7817-16CF-4E63-A76F-A07AD8928BE6}" srcOrd="0" destOrd="0" presId="urn:microsoft.com/office/officeart/2005/8/layout/list1"/>
    <dgm:cxn modelId="{9D5FAF91-F4FA-4C5D-AFBF-8C8DD52D1E94}" type="presParOf" srcId="{AF172695-DB96-49EF-8D15-A204DDD56D2E}" destId="{27574690-CED6-48BD-96A2-707E84243FD8}" srcOrd="1" destOrd="0" presId="urn:microsoft.com/office/officeart/2005/8/layout/list1"/>
    <dgm:cxn modelId="{CE24CA77-DF23-48F4-B85A-1754255E25FF}" type="presParOf" srcId="{1412B983-1B0B-4BCF-B91A-FFC8966481A8}" destId="{4B2F20A5-EB67-479E-895C-F40E321F4B24}" srcOrd="9" destOrd="0" presId="urn:microsoft.com/office/officeart/2005/8/layout/list1"/>
    <dgm:cxn modelId="{8BEF619B-B3A0-4683-8FB5-EF29485FFE48}" type="presParOf" srcId="{1412B983-1B0B-4BCF-B91A-FFC8966481A8}" destId="{5073262E-4061-44FF-8FC6-78C338EF75B7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A826FD-A6B1-4E23-B06A-E0CFBAE392F0}" type="doc">
      <dgm:prSet loTypeId="urn:microsoft.com/office/officeart/2005/8/layout/process2" loCatId="process" qsTypeId="urn:microsoft.com/office/officeart/2005/8/quickstyle/simple1" qsCatId="simple" csTypeId="urn:microsoft.com/office/officeart/2005/8/colors/accent1_5" csCatId="accent1" phldr="1"/>
      <dgm:spPr/>
    </dgm:pt>
    <dgm:pt modelId="{91B31493-B058-44A2-A079-2B66AD640469}">
      <dgm:prSet phldrT="[Текст]"/>
      <dgm:spPr/>
      <dgm:t>
        <a:bodyPr/>
        <a:lstStyle/>
        <a:p>
          <a:r>
            <a:rPr lang="ru-RU" smtClean="0"/>
            <a:t>Проблема</a:t>
          </a:r>
          <a:endParaRPr lang="ru-RU" dirty="0"/>
        </a:p>
      </dgm:t>
    </dgm:pt>
    <dgm:pt modelId="{B0DAA0D5-4641-4E61-AC2D-E52323C65839}" type="parTrans" cxnId="{90FEDDD7-8355-405A-BFA3-ACA25FDBE2DE}">
      <dgm:prSet/>
      <dgm:spPr/>
      <dgm:t>
        <a:bodyPr/>
        <a:lstStyle/>
        <a:p>
          <a:endParaRPr lang="ru-RU"/>
        </a:p>
      </dgm:t>
    </dgm:pt>
    <dgm:pt modelId="{97A52F6B-7B86-4D56-9830-809EF7627843}" type="sibTrans" cxnId="{90FEDDD7-8355-405A-BFA3-ACA25FDBE2DE}">
      <dgm:prSet/>
      <dgm:spPr/>
      <dgm:t>
        <a:bodyPr/>
        <a:lstStyle/>
        <a:p>
          <a:endParaRPr lang="ru-RU"/>
        </a:p>
      </dgm:t>
    </dgm:pt>
    <dgm:pt modelId="{9857ECD6-5FB7-455E-B212-6641EBA6E8B0}">
      <dgm:prSet phldrT="[Текст]"/>
      <dgm:spPr/>
      <dgm:t>
        <a:bodyPr/>
        <a:lstStyle/>
        <a:p>
          <a:r>
            <a:rPr lang="ru-RU" smtClean="0"/>
            <a:t>Задача</a:t>
          </a:r>
          <a:endParaRPr lang="ru-RU" dirty="0"/>
        </a:p>
      </dgm:t>
    </dgm:pt>
    <dgm:pt modelId="{B22FFAF9-B4CA-4F4A-9478-69F2DF7DA3C1}" type="parTrans" cxnId="{B4ECBC52-E140-4A5A-96DB-EC5D5507C829}">
      <dgm:prSet/>
      <dgm:spPr/>
      <dgm:t>
        <a:bodyPr/>
        <a:lstStyle/>
        <a:p>
          <a:endParaRPr lang="ru-RU"/>
        </a:p>
      </dgm:t>
    </dgm:pt>
    <dgm:pt modelId="{93A7E2F1-EF58-4594-A0D7-DD966C0867A4}" type="sibTrans" cxnId="{B4ECBC52-E140-4A5A-96DB-EC5D5507C829}">
      <dgm:prSet/>
      <dgm:spPr/>
      <dgm:t>
        <a:bodyPr/>
        <a:lstStyle/>
        <a:p>
          <a:endParaRPr lang="ru-RU"/>
        </a:p>
      </dgm:t>
    </dgm:pt>
    <dgm:pt modelId="{322AEE7C-AD9C-43C6-8A56-6A9370B6269A}">
      <dgm:prSet phldrT="[Текст]"/>
      <dgm:spPr/>
      <dgm:t>
        <a:bodyPr/>
        <a:lstStyle/>
        <a:p>
          <a:r>
            <a:rPr lang="ru-RU" smtClean="0"/>
            <a:t>Цель</a:t>
          </a:r>
          <a:endParaRPr lang="ru-RU" dirty="0"/>
        </a:p>
      </dgm:t>
    </dgm:pt>
    <dgm:pt modelId="{D807B8D8-EAED-477B-A512-0C8522D66E6E}" type="parTrans" cxnId="{7CF90E70-B733-4B3B-9A6F-0B0BD6F38FAC}">
      <dgm:prSet/>
      <dgm:spPr/>
      <dgm:t>
        <a:bodyPr/>
        <a:lstStyle/>
        <a:p>
          <a:endParaRPr lang="ru-RU"/>
        </a:p>
      </dgm:t>
    </dgm:pt>
    <dgm:pt modelId="{B6EF1C18-E5E5-4504-B83E-581029D3F5BF}" type="sibTrans" cxnId="{7CF90E70-B733-4B3B-9A6F-0B0BD6F38FAC}">
      <dgm:prSet/>
      <dgm:spPr/>
      <dgm:t>
        <a:bodyPr/>
        <a:lstStyle/>
        <a:p>
          <a:endParaRPr lang="ru-RU"/>
        </a:p>
      </dgm:t>
    </dgm:pt>
    <dgm:pt modelId="{0E732FD3-BE38-42CC-90E9-AEE3CA157EA2}" type="pres">
      <dgm:prSet presAssocID="{0AA826FD-A6B1-4E23-B06A-E0CFBAE392F0}" presName="linearFlow" presStyleCnt="0">
        <dgm:presLayoutVars>
          <dgm:resizeHandles val="exact"/>
        </dgm:presLayoutVars>
      </dgm:prSet>
      <dgm:spPr/>
    </dgm:pt>
    <dgm:pt modelId="{A7D7C331-373D-4B2E-AEF6-5AAE139BFDFD}" type="pres">
      <dgm:prSet presAssocID="{91B31493-B058-44A2-A079-2B66AD640469}" presName="node" presStyleLbl="node1" presStyleIdx="0" presStyleCnt="3" custScaleX="138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2B70E-985D-4171-ADB2-A23A166FDE1D}" type="pres">
      <dgm:prSet presAssocID="{97A52F6B-7B86-4D56-9830-809EF76278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DFFB993-2F5F-47EB-8017-AE2DD0BAEDF4}" type="pres">
      <dgm:prSet presAssocID="{97A52F6B-7B86-4D56-9830-809EF762784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20ABB99D-B129-4AFE-9E93-FF38EA7B545E}" type="pres">
      <dgm:prSet presAssocID="{9857ECD6-5FB7-455E-B212-6641EBA6E8B0}" presName="node" presStyleLbl="node1" presStyleIdx="1" presStyleCnt="3" custScaleX="146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4FDFF-55F2-4E66-A2D6-45931EE8C83F}" type="pres">
      <dgm:prSet presAssocID="{93A7E2F1-EF58-4594-A0D7-DD966C0867A4}" presName="sibTrans" presStyleLbl="sibTrans2D1" presStyleIdx="1" presStyleCnt="2"/>
      <dgm:spPr/>
      <dgm:t>
        <a:bodyPr/>
        <a:lstStyle/>
        <a:p>
          <a:endParaRPr lang="ru-RU"/>
        </a:p>
      </dgm:t>
    </dgm:pt>
    <dgm:pt modelId="{449F049B-7437-4317-A7E1-202FFFA659B2}" type="pres">
      <dgm:prSet presAssocID="{93A7E2F1-EF58-4594-A0D7-DD966C0867A4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5611378A-06A3-4641-B79A-55687787855A}" type="pres">
      <dgm:prSet presAssocID="{322AEE7C-AD9C-43C6-8A56-6A9370B6269A}" presName="node" presStyleLbl="node1" presStyleIdx="2" presStyleCnt="3" custScaleX="131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2AD2FB-8361-4EE8-911C-49A2F3C5C14B}" type="presOf" srcId="{91B31493-B058-44A2-A079-2B66AD640469}" destId="{A7D7C331-373D-4B2E-AEF6-5AAE139BFDFD}" srcOrd="0" destOrd="0" presId="urn:microsoft.com/office/officeart/2005/8/layout/process2"/>
    <dgm:cxn modelId="{206F84CD-EA72-4D4C-B5E5-B0F1153958D7}" type="presOf" srcId="{97A52F6B-7B86-4D56-9830-809EF7627843}" destId="{0022B70E-985D-4171-ADB2-A23A166FDE1D}" srcOrd="0" destOrd="0" presId="urn:microsoft.com/office/officeart/2005/8/layout/process2"/>
    <dgm:cxn modelId="{4565D66C-AD8E-40E4-81A2-0F02462DBF8A}" type="presOf" srcId="{9857ECD6-5FB7-455E-B212-6641EBA6E8B0}" destId="{20ABB99D-B129-4AFE-9E93-FF38EA7B545E}" srcOrd="0" destOrd="0" presId="urn:microsoft.com/office/officeart/2005/8/layout/process2"/>
    <dgm:cxn modelId="{7A311CBA-DF86-4B61-B0DA-B2D7F8577231}" type="presOf" srcId="{322AEE7C-AD9C-43C6-8A56-6A9370B6269A}" destId="{5611378A-06A3-4641-B79A-55687787855A}" srcOrd="0" destOrd="0" presId="urn:microsoft.com/office/officeart/2005/8/layout/process2"/>
    <dgm:cxn modelId="{EF7C25C4-E203-4E61-AF3E-2B463D91C0B3}" type="presOf" srcId="{93A7E2F1-EF58-4594-A0D7-DD966C0867A4}" destId="{AFE4FDFF-55F2-4E66-A2D6-45931EE8C83F}" srcOrd="0" destOrd="0" presId="urn:microsoft.com/office/officeart/2005/8/layout/process2"/>
    <dgm:cxn modelId="{0A0828C1-EDAE-42CD-BFA0-4BC50FD0469E}" type="presOf" srcId="{93A7E2F1-EF58-4594-A0D7-DD966C0867A4}" destId="{449F049B-7437-4317-A7E1-202FFFA659B2}" srcOrd="1" destOrd="0" presId="urn:microsoft.com/office/officeart/2005/8/layout/process2"/>
    <dgm:cxn modelId="{A90F80DD-3E1C-40FA-8DD7-E637F140F2CC}" type="presOf" srcId="{0AA826FD-A6B1-4E23-B06A-E0CFBAE392F0}" destId="{0E732FD3-BE38-42CC-90E9-AEE3CA157EA2}" srcOrd="0" destOrd="0" presId="urn:microsoft.com/office/officeart/2005/8/layout/process2"/>
    <dgm:cxn modelId="{90FEDDD7-8355-405A-BFA3-ACA25FDBE2DE}" srcId="{0AA826FD-A6B1-4E23-B06A-E0CFBAE392F0}" destId="{91B31493-B058-44A2-A079-2B66AD640469}" srcOrd="0" destOrd="0" parTransId="{B0DAA0D5-4641-4E61-AC2D-E52323C65839}" sibTransId="{97A52F6B-7B86-4D56-9830-809EF7627843}"/>
    <dgm:cxn modelId="{57B97CE4-E603-4C4C-9357-2D16C08A269B}" type="presOf" srcId="{97A52F6B-7B86-4D56-9830-809EF7627843}" destId="{7DFFB993-2F5F-47EB-8017-AE2DD0BAEDF4}" srcOrd="1" destOrd="0" presId="urn:microsoft.com/office/officeart/2005/8/layout/process2"/>
    <dgm:cxn modelId="{7CF90E70-B733-4B3B-9A6F-0B0BD6F38FAC}" srcId="{0AA826FD-A6B1-4E23-B06A-E0CFBAE392F0}" destId="{322AEE7C-AD9C-43C6-8A56-6A9370B6269A}" srcOrd="2" destOrd="0" parTransId="{D807B8D8-EAED-477B-A512-0C8522D66E6E}" sibTransId="{B6EF1C18-E5E5-4504-B83E-581029D3F5BF}"/>
    <dgm:cxn modelId="{B4ECBC52-E140-4A5A-96DB-EC5D5507C829}" srcId="{0AA826FD-A6B1-4E23-B06A-E0CFBAE392F0}" destId="{9857ECD6-5FB7-455E-B212-6641EBA6E8B0}" srcOrd="1" destOrd="0" parTransId="{B22FFAF9-B4CA-4F4A-9478-69F2DF7DA3C1}" sibTransId="{93A7E2F1-EF58-4594-A0D7-DD966C0867A4}"/>
    <dgm:cxn modelId="{B7CBAA37-9179-4ED5-AA74-349C27F1E14F}" type="presParOf" srcId="{0E732FD3-BE38-42CC-90E9-AEE3CA157EA2}" destId="{A7D7C331-373D-4B2E-AEF6-5AAE139BFDFD}" srcOrd="0" destOrd="0" presId="urn:microsoft.com/office/officeart/2005/8/layout/process2"/>
    <dgm:cxn modelId="{F14DFD2D-081E-480F-AE18-E788A91146BB}" type="presParOf" srcId="{0E732FD3-BE38-42CC-90E9-AEE3CA157EA2}" destId="{0022B70E-985D-4171-ADB2-A23A166FDE1D}" srcOrd="1" destOrd="0" presId="urn:microsoft.com/office/officeart/2005/8/layout/process2"/>
    <dgm:cxn modelId="{E0CC4CA7-4E32-470A-AE12-5C755C19957F}" type="presParOf" srcId="{0022B70E-985D-4171-ADB2-A23A166FDE1D}" destId="{7DFFB993-2F5F-47EB-8017-AE2DD0BAEDF4}" srcOrd="0" destOrd="0" presId="urn:microsoft.com/office/officeart/2005/8/layout/process2"/>
    <dgm:cxn modelId="{DC27005F-D375-467C-9D7E-C768200F7290}" type="presParOf" srcId="{0E732FD3-BE38-42CC-90E9-AEE3CA157EA2}" destId="{20ABB99D-B129-4AFE-9E93-FF38EA7B545E}" srcOrd="2" destOrd="0" presId="urn:microsoft.com/office/officeart/2005/8/layout/process2"/>
    <dgm:cxn modelId="{955215A1-9D77-4474-A955-B9117E8E4B76}" type="presParOf" srcId="{0E732FD3-BE38-42CC-90E9-AEE3CA157EA2}" destId="{AFE4FDFF-55F2-4E66-A2D6-45931EE8C83F}" srcOrd="3" destOrd="0" presId="urn:microsoft.com/office/officeart/2005/8/layout/process2"/>
    <dgm:cxn modelId="{87AF17F0-A5DA-4A92-9B5B-C0CCECDCD76C}" type="presParOf" srcId="{AFE4FDFF-55F2-4E66-A2D6-45931EE8C83F}" destId="{449F049B-7437-4317-A7E1-202FFFA659B2}" srcOrd="0" destOrd="0" presId="urn:microsoft.com/office/officeart/2005/8/layout/process2"/>
    <dgm:cxn modelId="{67720094-65E5-4BA8-B69D-993BC6F4E6A3}" type="presParOf" srcId="{0E732FD3-BE38-42CC-90E9-AEE3CA157EA2}" destId="{5611378A-06A3-4641-B79A-55687787855A}" srcOrd="4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40CB1-FE6D-48A0-A2F6-5E46B93F9A2F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D8161-6A2A-4874-B4A5-3BDB20B38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4;&#1044;%20&#1044;&#1054;&#1050;&#1059;&#1052;&#1045;&#1053;&#1058;&#1067;\&#1055;&#1057;&#1048;&#1061;&#1054;&#1051;&#1054;&#1043;\&#1057;&#1045;&#1052;&#1048;&#1053;&#1040;&#1056;\&#1057;&#1045;&#1052;&#1048;&#1053;&#1040;&#1056;%20&#1052;&#1040;&#1058;&#1045;&#1056;&#1048;&#1040;&#1051;&#1067;\&#1059;&#1089;&#1072;&#1090;&#1099;&#1081;%20&#1085;&#1103;&#1085;&#1100;%20-%20&#1052;&#1091;&#1079;&#1099;&#1082;&#1072;%20&#1082;&#1080;&#1085;&#1086;%20(mp3ostrov.com).mp3" TargetMode="Externa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dirty="0" smtClean="0">
                <a:solidFill>
                  <a:srgbClr val="009999"/>
                </a:solidFill>
                <a:latin typeface="Bookman Old Style" pitchFamily="18" charset="0"/>
              </a:rPr>
              <a:t/>
            </a:r>
            <a:br>
              <a:rPr lang="ru-RU" sz="3200" b="0" dirty="0" smtClean="0">
                <a:solidFill>
                  <a:srgbClr val="009999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9999"/>
                </a:solidFill>
              </a:rPr>
              <a:t> </a:t>
            </a:r>
            <a:r>
              <a:rPr lang="ru-RU" sz="3200" b="0" dirty="0" smtClean="0">
                <a:solidFill>
                  <a:srgbClr val="009999"/>
                </a:solidFill>
                <a:latin typeface="Bookman Old Style" pitchFamily="18" charset="0"/>
              </a:rPr>
              <a:t>Сохранение психического здоровья педагогов. </a:t>
            </a:r>
            <a:r>
              <a:rPr lang="en-US" sz="3200" b="0" dirty="0" smtClean="0">
                <a:solidFill>
                  <a:srgbClr val="009999"/>
                </a:solidFill>
                <a:latin typeface="Bookman Old Style" pitchFamily="18" charset="0"/>
              </a:rPr>
              <a:t/>
            </a:r>
            <a:br>
              <a:rPr lang="en-US" sz="3200" b="0" dirty="0" smtClean="0">
                <a:solidFill>
                  <a:srgbClr val="009999"/>
                </a:solidFill>
                <a:latin typeface="Bookman Old Style" pitchFamily="18" charset="0"/>
              </a:rPr>
            </a:br>
            <a:r>
              <a:rPr lang="ru-RU" sz="3200" b="0" dirty="0" smtClean="0">
                <a:solidFill>
                  <a:srgbClr val="009999"/>
                </a:solidFill>
                <a:latin typeface="Bookman Old Style" pitchFamily="18" charset="0"/>
              </a:rPr>
              <a:t>Методы преодоления стресса</a:t>
            </a:r>
            <a:r>
              <a:rPr lang="en-US" sz="3200" b="0" dirty="0" smtClean="0">
                <a:solidFill>
                  <a:srgbClr val="009999"/>
                </a:solidFill>
                <a:latin typeface="Bookman Old Style" pitchFamily="18" charset="0"/>
              </a:rPr>
              <a:t> </a:t>
            </a:r>
            <a:endParaRPr lang="ru-RU" sz="3200" b="0" dirty="0">
              <a:solidFill>
                <a:srgbClr val="009999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7854696" cy="11711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Писарева Ю.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СИСТЕМА КОМПОНЕНТОВ ПРОФЕССИОНАЛЬНОГО ВЫГОРАНИЯ</a:t>
            </a: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Bookman Old Style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nstras.lt_hurricanes-from-space-22-foto_58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3105835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Bookman Old Style" pitchFamily="18" charset="0"/>
              </a:rPr>
              <a:t>Аспекты профессионального выгорания</a:t>
            </a:r>
            <a:endParaRPr lang="ru-RU" sz="4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017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4572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ПЕРВЫЙ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самооценки.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следствие, люди чувствуют беспомощность и апатию. Со временем это может перейти в агрессию и отчаяние.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cc4ec76ae62aaa1e694ba10a3dd49fa_2a118aeaf8f1228dd435ff4917b912b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551837"/>
            <a:ext cx="5105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ВТОРОЙ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одиночество.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Люди, страдающие от эмоционального сгорания, не в состоянии установить нормальные отношения  с окружающими.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1-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762000"/>
            <a:ext cx="4876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ТРЕТИЙ – эмоциональное истощение,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соматизация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Усталость, апатия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депрессия,сопровождающие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эмоциональное сгорание, приводят к серьезным физическим недомоганиям – гастриту, мигрени, повышенному артериальному давлению, синдрому хронической усталости и т.д.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3400" y="1524000"/>
          <a:ext cx="815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28888" cy="117316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СИМТОМЫ ПРОФЕССИОНАЛЬНОГО ВЫГОРАНИЯ 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Чувство постоянной усталости не только по вечерам , но и по утрам , сразу после сна ( симптом хронической усталости 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ощущение эмоционального и физического истощения;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восприимчивости и реактивности в связи с изменениями внешней среды (отсутствие реакции любопытства на фактор новизны или реакции страха на опасную ситуацию);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астенизация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(слабость, снижение активности и энергии, ухудшение биохимии крови и гормональных показателей);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Психофизические симптомы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Безразличие, скука, пассивность и депрессия (пониженный эмоциональный тонус, чувство подавленности);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повышенная раздражительность на незначительные, мелкие события;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частые нервные срывы (вспышки немотивированного гнева или отказы от общения, уход в себя);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постоянное переживание негативных эмоций, для которых во внешней ситуации причин нет (чувство вины, обиды, стыда, подозрительность, скованность);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чувство неосознанного беспокойства и повышенной тревожности (ощущение, что «что-то не так, как надо»);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Bookman Old Style" pitchFamily="18" charset="0"/>
              </a:rPr>
              <a:t>Социально-психологические симптомы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4400"/>
            <a:ext cx="8534400" cy="571500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Ощущение, что работа становится все тяжелее и тяжелее, а выполнять её - всё труднее и труднее;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постоянно, без необходимости, берет работу домой, но дома её не делает;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чувство бесполезности, неверие в улучшения, снижение энтузиазма по отношению к работе, безразличие к результатам;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невыполнение важных, приоритетных задач и «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застревание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» на мелких деталях, не соответствующая служебным требованиям трата большей части рабочего времени на мало осознаваемое или не осознаваемое выполнение автоматических и элементарных действий;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дистанцированность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от сотрудников и клиентов, повышение неадекватной критичности;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7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Поведенческие симптомы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etuchiy.korabl.0-02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19400" y="304801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Методы преодоления стресса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0181363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457200"/>
            <a:ext cx="830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Психическое здоровье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душевного благополучия,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характеризующееся отсутствием болезненных психических проявлений и обеспечивающее адекватную условиям действительности регуляцию поведения и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улучшение навыков борьбы со стрессом («проговаривание», обсуждение после критического события, физические упражнения, адекватный сон, регулярный отдых и др.);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обучение техникам релаксации (расслабления) – прогрессивная мышечная релаксация, аутогенная тренировка, самовнушение, медитация;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умение говорить «нет»;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хобби (спорт, культура, природа);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попытка поддержания стабильных партнерских, социальных отношений;</a:t>
            </a:r>
          </a:p>
          <a:p>
            <a:pPr algn="just"/>
            <a:r>
              <a:rPr lang="ru-RU" sz="2400" dirty="0" err="1" smtClean="0">
                <a:latin typeface="Bookman Old Style" pitchFamily="18" charset="0"/>
              </a:rPr>
              <a:t>фрустрационная</a:t>
            </a:r>
            <a:r>
              <a:rPr lang="ru-RU" sz="2400" dirty="0" smtClean="0">
                <a:latin typeface="Bookman Old Style" pitchFamily="18" charset="0"/>
              </a:rPr>
              <a:t> профилактика (уменьшение ложных ожиданий). Если ожидания реалистичны, ситуация более предсказуема и лучше управляема.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Профилактические мероприятия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946-1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0" y="0"/>
            <a:ext cx="6019800" cy="304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DDDDDD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Отрицательные эмоции копить в себе нельзя</a:t>
            </a:r>
            <a:r>
              <a:rPr lang="ru-RU" sz="2800" b="1" dirty="0" smtClean="0"/>
              <a:t>!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" y="274638"/>
            <a:ext cx="3276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381000"/>
            <a:ext cx="78486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endParaRPr lang="ru-RU" dirty="0" smtClean="0"/>
          </a:p>
          <a:p>
            <a:pPr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</a:p>
          <a:p>
            <a:pPr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направления </a:t>
            </a:r>
          </a:p>
          <a:p>
            <a:pPr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</a:p>
          <a:p>
            <a:pPr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проблемами</a:t>
            </a:r>
          </a:p>
          <a:p>
            <a:pPr algn="just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1295400"/>
            <a:ext cx="7848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Решение проблем - действия, направленные на устранение объективных причин возникших проблем и затруднений.</a:t>
            </a:r>
          </a:p>
          <a:p>
            <a:pPr algn="just" fontAlgn="base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Например, если батарея упала вам на ногу, то решение проблемы - это убрать батарею с ноги и принять меры, чтобы поскорее ногу залечить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7630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 с отношением к проблеме Основывается на том, что проблема бывает не только объективной, но и субъективной, в чем-то сделанной самим человеком: его страхами, негативизмом, просто неудачным или неадекватным взглядом на происходящее.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9999"/>
                </a:solidFill>
                <a:latin typeface="Times New Roman" pitchFamily="18" charset="0"/>
                <a:cs typeface="Times New Roman" pitchFamily="18" charset="0"/>
              </a:rPr>
              <a:t>ИЗМЕНЕНИЕ ОТНОШЕНИЯ К ПРОБЛЕМЕ</a:t>
            </a:r>
            <a:endParaRPr lang="ru-RU" sz="2800" dirty="0">
              <a:solidFill>
                <a:srgbClr val="0099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Предупреждение проблемы в будущем</a:t>
            </a:r>
          </a:p>
          <a:p>
            <a:pPr indent="0" algn="just"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Некоторые ситуации сегодня решить уже невозможно, но возможно предупредить возникновение таких ситуаций в дальнейшем.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3491b1d73a4468f6b4ff3573286a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47800" y="3733800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2400" y="228600"/>
            <a:ext cx="5410200" cy="3276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ситуации,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былые недостатки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превращаются в преимущество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trodden_woods_1280x10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382000" y="6248400"/>
            <a:ext cx="762000" cy="47307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33400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Bookman Old Style" pitchFamily="18" charset="0"/>
              </a:rPr>
              <a:t>ПРИЕМЫ АНТИСРЕССОВОЙ ЗАЩИТЫ</a:t>
            </a:r>
            <a:endParaRPr lang="ru-RU" sz="2800" dirty="0" smtClean="0">
              <a:latin typeface="Bookman Old Style" pitchFamily="18" charset="0"/>
            </a:endParaRPr>
          </a:p>
        </p:txBody>
      </p:sp>
      <p:pic>
        <p:nvPicPr>
          <p:cNvPr id="7" name="Усатый нянь - Музыка кино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8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228600"/>
            <a:ext cx="44958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ОТВЛЕКАЙТЕСЬ: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Bookman Old Style" pitchFamily="18" charset="0"/>
              </a:rPr>
              <a:t>•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Много пользы может принести пятиминутная прогулка на природе.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•Постарайтесь переключить свои мысли на другой предмет.</a:t>
            </a:r>
          </a:p>
          <a:p>
            <a:pPr algn="just"/>
            <a:endParaRPr lang="ru-RU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8686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Психическое 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такое относительно устойчивое состояние организма и личности, что позволяет человеку осознанно, учитывая свои физические и психические возможности, а также окружающие природные и социальные условия, осуществлять и обеспечивать свои индивидуальные и общественные (коллективные) биологические и социальные нужды на основе нормального функционирования психофизических систем, здоровых психосоматических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соматопсихических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отношений в организме.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84278_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0" y="2590800"/>
            <a:ext cx="2667000" cy="2971800"/>
          </a:xfrm>
          <a:prstGeom prst="ellipse">
            <a:avLst/>
          </a:prstGeom>
          <a:solidFill>
            <a:srgbClr val="B2E8C0"/>
          </a:solidFill>
          <a:ln>
            <a:solidFill>
              <a:srgbClr val="B2E8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Обращайте внимание на мельчайшие детали.</a:t>
            </a:r>
          </a:p>
        </p:txBody>
      </p:sp>
      <p:sp>
        <p:nvSpPr>
          <p:cNvPr id="4" name="Овал 3"/>
          <p:cNvSpPr/>
          <p:nvPr/>
        </p:nvSpPr>
        <p:spPr>
          <a:xfrm>
            <a:off x="6477000" y="381000"/>
            <a:ext cx="2667000" cy="2971800"/>
          </a:xfrm>
          <a:prstGeom prst="ellipse">
            <a:avLst/>
          </a:prstGeom>
          <a:solidFill>
            <a:srgbClr val="B2E8C0"/>
          </a:solidFill>
          <a:ln>
            <a:solidFill>
              <a:srgbClr val="B2E8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Оглянитесь вокруг и внимательно осмотритесь</a:t>
            </a: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1158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0" y="0"/>
            <a:ext cx="4953000" cy="2895600"/>
          </a:xfrm>
          <a:prstGeom prst="ellipse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Медленно, не торопясь, и мысленно "переберите" все предметы один за другим в определенной последовательности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16977-773f2b66e0e4a3b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88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Снижайте значимость событий: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•Следует помнить, что истинной причиной стресса являются не люди, не разочарования, не ошибки, а то как вы к этому относитесь.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5453378_illustration_cartoon_girl_b10-psd-0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371600" y="228600"/>
            <a:ext cx="7772400" cy="2590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Используйте принцип позитивности во всем с установками, типа: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кто волнуется раньше, чем положено, тот волнуется больше, чем положено.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ok.com.ua-559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85800" y="304800"/>
            <a:ext cx="5562600" cy="289560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ДЕЙСТВУЙТЕ: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Любая деятельность, особенно физический труд – в стрессовой ситуации выполняет роль громоотвода.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n_zd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9144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.</a:t>
            </a:r>
          </a:p>
        </p:txBody>
      </p:sp>
      <p:sp>
        <p:nvSpPr>
          <p:cNvPr id="7" name="Овал 6"/>
          <p:cNvSpPr/>
          <p:nvPr/>
        </p:nvSpPr>
        <p:spPr>
          <a:xfrm>
            <a:off x="0" y="1981200"/>
            <a:ext cx="3048000" cy="35814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•наведите порядок дома или на рабочем месте;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•устройте прогулку или быструю ходьбу;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•пробегитесь;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•побейте мяч или подушку и т. </a:t>
            </a:r>
            <a:r>
              <a:rPr lang="ru-RU" dirty="0" err="1" smtClean="0">
                <a:latin typeface="Bookman Old Style" pitchFamily="18" charset="0"/>
              </a:rPr>
              <a:t>п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791200" y="304800"/>
            <a:ext cx="3352800" cy="19812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Стресс является очень сильным источником энергии.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04800" y="0"/>
            <a:ext cx="3581400" cy="1600200"/>
          </a:xfrm>
          <a:prstGeom prst="ellips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Разрядиться можно самым простым способом: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91600b4ba0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"/>
            <a:ext cx="4953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latin typeface="Bookman Old Style" pitchFamily="18" charset="0"/>
              </a:rPr>
              <a:t>ТВОРИТЕ: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Любая творческая работа может исцелять от переживаний: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•рисуйте;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•танцуйте;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•пойте;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•лепите;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•шейте;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•конструируйте и т. п.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186f4307e3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10200" y="152400"/>
            <a:ext cx="3429000" cy="3124200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ВЫРАЖАЙТЕ ЭМОЦИИ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Загонять эмоции внутрь, пытаться их скрывать, очень вредно!</a:t>
            </a:r>
          </a:p>
          <a:p>
            <a:endParaRPr lang="ru-RU" dirty="0" smtClean="0"/>
          </a:p>
        </p:txBody>
      </p:sp>
      <p:sp>
        <p:nvSpPr>
          <p:cNvPr id="6" name="Овал 5"/>
          <p:cNvSpPr/>
          <p:nvPr/>
        </p:nvSpPr>
        <p:spPr>
          <a:xfrm>
            <a:off x="0" y="3200400"/>
            <a:ext cx="3429000" cy="3429000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Учитесь показывать эмоции, "выплескивать" их без вреда для окружающих.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2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810000" y="0"/>
            <a:ext cx="5334000" cy="3276600"/>
          </a:xfrm>
          <a:prstGeom prst="ellips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рассказать о своих проблемах поможет налаживать контакты с окружающими, понимать самого себя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49933965_illustration_art_of_children_b10-psd-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2400"/>
            <a:ext cx="9144000" cy="701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3200400"/>
            <a:ext cx="2666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0" y="0"/>
            <a:ext cx="5791200" cy="2819400"/>
          </a:xfrm>
          <a:prstGeom prst="ellipse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Постарайтесь найти три позитивных последствия или выигрыша, которые можно извлечь из данной неприятности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Относительная устойчивость поведения и адекватность  ее внешним условиям;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Высокая индивидуальная приспособляемость организма к привычным колебаний внешней среды;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Способность поддерживать привычное комфортное самочувствие;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психического здоровья</a:t>
            </a:r>
            <a:endParaRPr lang="ru-RU" sz="3200" b="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ishki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038600" y="1295400"/>
            <a:ext cx="5105400" cy="38862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Эмоциональная разрядка необходима для сохранения здоровья (физического и психического)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499134_9476cbabb631132_04_09_2009_09_43_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152400"/>
            <a:ext cx="547329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- это приоритет.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имеет смысл, пока мы здоровы.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Твое здоровье - в твоих руках!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c8d2f63f66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0" y="17526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ЗДОРОВЫ И СЧАСТЛИВЫ!!!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0291936_radiant-wallpapers-collection-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52401"/>
            <a:ext cx="8839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Психическое здоровье человека тесно связано с наличием и сохранностью психологической устойчивости. Проблемы психологической устойчивости личности имеют большое практическое значение, поскольку устойчивость предохраняет личность от дезинтеграции и личностных расстройств, создает основу для внутренней гармонии, обеспечивает реализацию физических и духовных потенций человека.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43000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Составляющие психологической устойчивости: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Составляющие психического здоровья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43000"/>
            <a:ext cx="899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Устойчивость к преодолению трудностей,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Сохранение веры в себя, уверенности в себе, своих возможностях,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Совершенство психического саморегулирования,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Постоянный достаточно высокий уровень настроения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0a23f53ce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609600"/>
            <a:ext cx="7924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Стресс —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состояние эмоционального и физического напряжения, которое возникает в определенных ситуациях, которые характеризуются как трудные и неподвластные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22f5a107a056bd17fd30ade67a423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9400" y="1"/>
            <a:ext cx="6324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dirty="0" smtClean="0">
                <a:latin typeface="Bookman Old Style" pitchFamily="18" charset="0"/>
                <a:cs typeface="Arial" pitchFamily="34" charset="0"/>
              </a:rPr>
              <a:t>ЭМОЦИОНАЛЬНОЕ ВЫГОРАНИЕ - </a:t>
            </a:r>
            <a:r>
              <a:rPr lang="ru-RU" sz="2800" dirty="0" smtClean="0">
                <a:latin typeface="Bookman Old Style" pitchFamily="18" charset="0"/>
                <a:cs typeface="Arial" pitchFamily="34" charset="0"/>
              </a:rPr>
              <a:t>это синдром, развивающийся на фоне хронического стресса и ведущий к истощению эмоционально-энергетических и личностных ресурсов работающего человека.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1179</Words>
  <PresentationFormat>Экран (4:3)</PresentationFormat>
  <Paragraphs>124</Paragraphs>
  <Slides>42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Открытая</vt:lpstr>
      <vt:lpstr>      Сохранение психического здоровья педагогов.  Методы преодоления стресса </vt:lpstr>
      <vt:lpstr>Слайд 2</vt:lpstr>
      <vt:lpstr>Слайд 3</vt:lpstr>
      <vt:lpstr>Признаки психического здоровья</vt:lpstr>
      <vt:lpstr>Слайд 5</vt:lpstr>
      <vt:lpstr>Составляющие психологической устойчивости:</vt:lpstr>
      <vt:lpstr>Составляющие психического здоровья</vt:lpstr>
      <vt:lpstr>Слайд 8</vt:lpstr>
      <vt:lpstr>Слайд 9</vt:lpstr>
      <vt:lpstr>СИСТЕМА КОМПОНЕНТОВ ПРОФЕССИОНАЛЬНОГО ВЫГОРАНИЯ </vt:lpstr>
      <vt:lpstr>Слайд 11</vt:lpstr>
      <vt:lpstr>Слайд 12</vt:lpstr>
      <vt:lpstr>Слайд 13</vt:lpstr>
      <vt:lpstr>Слайд 14</vt:lpstr>
      <vt:lpstr>СИМТОМЫ ПРОФЕССИОНАЛЬНОГО ВЫГОРАНИЯ </vt:lpstr>
      <vt:lpstr>Психофизические симптомы </vt:lpstr>
      <vt:lpstr>Социально-психологические симптомы </vt:lpstr>
      <vt:lpstr> Поведенческие симптомы </vt:lpstr>
      <vt:lpstr>Слайд 19</vt:lpstr>
      <vt:lpstr>Профилактические мероприятия</vt:lpstr>
      <vt:lpstr>Слайд 21</vt:lpstr>
      <vt:lpstr>Слайд 22</vt:lpstr>
      <vt:lpstr>Слайд 23</vt:lpstr>
      <vt:lpstr>Слайд 24</vt:lpstr>
      <vt:lpstr>ИЗМЕНЕНИЕ ОТНОШЕНИЯ К ПРОБЛЕМЕ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Писаревы</cp:lastModifiedBy>
  <cp:revision>133</cp:revision>
  <dcterms:modified xsi:type="dcterms:W3CDTF">2019-01-04T12:20:53Z</dcterms:modified>
</cp:coreProperties>
</file>