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6" r:id="rId16"/>
    <p:sldId id="277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A6A5914-FF4D-44AB-B3D7-9DFEEBD1DC9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E461EB-B1E0-4916-9F9E-CD654A3AE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ing.com/images/search?q=%d0%be%d0%b7%d0%b5%d1%80%d0%be+%d0%91%d0%b0%d0%b9%d0%ba%d0%b0%d0%bb.%d0%9a%d0%b0%d1%80%d1%82%d0%b8%d0%bd%d1%8b&amp;id=11E7BB8C91DEE6FD6F25B660E84CB368D6EF16C9&amp;FORM=IQFRB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artnow.ru/img/592000/592629.jpg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000263"/>
          </a:xfrm>
        </p:spPr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0"/>
            <a:ext cx="6400800" cy="1714512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Словосочетание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ПРЫГАТЬ   С  ПАРАШЮТОМ</a:t>
            </a:r>
          </a:p>
          <a:p>
            <a:r>
              <a:rPr lang="ru-RU" dirty="0" smtClean="0"/>
              <a:t>НОВАЯ  БРОШЮРА</a:t>
            </a:r>
          </a:p>
          <a:p>
            <a:r>
              <a:rPr lang="ru-RU" dirty="0" smtClean="0"/>
              <a:t>СТРЕМИТЬСЯ  К  ПОБЕДЕ</a:t>
            </a:r>
          </a:p>
          <a:p>
            <a:r>
              <a:rPr lang="ru-RU" dirty="0" smtClean="0"/>
              <a:t>ВСТРЕТИТЬ  ГЕРОЯ</a:t>
            </a:r>
          </a:p>
          <a:p>
            <a:r>
              <a:rPr lang="ru-RU" dirty="0" smtClean="0"/>
              <a:t>СЕРЬЕЗНАЯ  БЕСЕДА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2800" dirty="0" smtClean="0"/>
              <a:t>ЗИМНЯЯ ВЬЮГА              УВИДЕЛ  ВБЛИЗИ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УСТНЫЙ ОТВЕТ                 ПРИЕХАЛ СЕГОДНЯ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ИЗВЕСТНЫЙ ПИСАТЕЛЬ    ЗНАЛ ДАВНО</a:t>
            </a:r>
            <a:endParaRPr lang="ru-RU" sz="2800" dirty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Словосочетание — это два слова, между которыми существует смысловая и грамматическая связь. Слова в словосочетании могут быть выражены существительными, прилагательными, глаголами, наречиями. Предлоги могут использоваться для связи </a:t>
            </a:r>
            <a:r>
              <a:rPr lang="ru-RU" b="1" dirty="0" smtClean="0"/>
              <a:t>слов</a:t>
            </a:r>
            <a:r>
              <a:rPr lang="ru-RU" b="1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i.imgur.com/hb1SYnB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50099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Потрудились </a:t>
            </a:r>
            <a:r>
              <a:rPr lang="ru-RU" dirty="0"/>
              <a:t>– отдохнем.</a:t>
            </a:r>
          </a:p>
          <a:p>
            <a:r>
              <a:rPr lang="ru-RU" dirty="0"/>
              <a:t>Встанем, глубоко вздохнем.</a:t>
            </a:r>
          </a:p>
          <a:p>
            <a:r>
              <a:rPr lang="ru-RU" dirty="0"/>
              <a:t>Руки в стороны, вперед,</a:t>
            </a:r>
          </a:p>
          <a:p>
            <a:r>
              <a:rPr lang="ru-RU" dirty="0"/>
              <a:t>Влево, вправо поворот.</a:t>
            </a:r>
          </a:p>
          <a:p>
            <a:r>
              <a:rPr lang="ru-RU" dirty="0"/>
              <a:t>Три наклона, прямо встать,</a:t>
            </a:r>
          </a:p>
          <a:p>
            <a:r>
              <a:rPr lang="ru-RU" dirty="0"/>
              <a:t>Руки вниз и вверх поднять.</a:t>
            </a:r>
          </a:p>
          <a:p>
            <a:r>
              <a:rPr lang="ru-RU" dirty="0"/>
              <a:t>Руки плавно опустили,</a:t>
            </a:r>
          </a:p>
          <a:p>
            <a:r>
              <a:rPr lang="ru-RU" dirty="0"/>
              <a:t>Всем улыбки подарили.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 Самостоятельная </a:t>
            </a:r>
            <a:r>
              <a:rPr lang="ru-RU" b="1" dirty="0" smtClean="0"/>
              <a:t>работа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1Прочитайте </a:t>
            </a:r>
            <a:r>
              <a:rPr lang="ru-RU" sz="2400" dirty="0" smtClean="0"/>
              <a:t>выразительно предложение. </a:t>
            </a:r>
          </a:p>
          <a:p>
            <a:r>
              <a:rPr lang="ru-RU" sz="2400" dirty="0" smtClean="0"/>
              <a:t> 2. Выпишите из предложения все словосочетания.</a:t>
            </a:r>
          </a:p>
          <a:p>
            <a:r>
              <a:rPr lang="ru-RU" sz="2400" dirty="0" smtClean="0"/>
              <a:t>3. Определите, какой частью речи выражено главное слово.</a:t>
            </a:r>
          </a:p>
          <a:p>
            <a:r>
              <a:rPr lang="ru-RU" sz="2400" dirty="0" smtClean="0"/>
              <a:t>4. Определите тип словосочетания (именное или глагольное).</a:t>
            </a:r>
          </a:p>
          <a:p>
            <a:r>
              <a:rPr lang="ru-RU" sz="2400" dirty="0" smtClean="0"/>
              <a:t>Проверьте свои работы по образцу и поставьте себе оценку в соответствии с критериями оценки. 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sz="3200" b="1" dirty="0" smtClean="0"/>
              <a:t>Байкал содержит в себе самое большое на нашей планете скопление пресной воды. 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            Проверьте!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</a:t>
            </a:r>
            <a:r>
              <a:rPr lang="ru-RU" sz="3200" dirty="0" smtClean="0"/>
              <a:t>одержит в себе</a:t>
            </a:r>
          </a:p>
          <a:p>
            <a:r>
              <a:rPr lang="ru-RU" sz="3200" dirty="0" smtClean="0"/>
              <a:t>н</a:t>
            </a:r>
            <a:r>
              <a:rPr lang="ru-RU" sz="3200" dirty="0" smtClean="0"/>
              <a:t>а нашей планете</a:t>
            </a:r>
          </a:p>
          <a:p>
            <a:r>
              <a:rPr lang="ru-RU" sz="3200" dirty="0" smtClean="0"/>
              <a:t>п</a:t>
            </a:r>
            <a:r>
              <a:rPr lang="ru-RU" sz="3200" dirty="0" smtClean="0"/>
              <a:t>ресной воды</a:t>
            </a:r>
          </a:p>
          <a:p>
            <a:r>
              <a:rPr lang="ru-RU" sz="3200" dirty="0" smtClean="0"/>
              <a:t>с</a:t>
            </a:r>
            <a:r>
              <a:rPr lang="ru-RU" sz="3200" dirty="0" smtClean="0"/>
              <a:t>копления воды</a:t>
            </a:r>
          </a:p>
          <a:p>
            <a:r>
              <a:rPr lang="ru-RU" sz="3200" dirty="0" smtClean="0"/>
              <a:t>с</a:t>
            </a:r>
            <a:r>
              <a:rPr lang="ru-RU" sz="3200" dirty="0" smtClean="0"/>
              <a:t>амое большое скопление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Прочитайте </a:t>
            </a:r>
            <a:r>
              <a:rPr lang="ru-RU" sz="2800" dirty="0"/>
              <a:t>выразительно предложение. </a:t>
            </a:r>
          </a:p>
          <a:p>
            <a:r>
              <a:rPr lang="ru-RU" sz="2800" dirty="0" smtClean="0"/>
              <a:t>Выпишите </a:t>
            </a:r>
            <a:r>
              <a:rPr lang="ru-RU" sz="2800" dirty="0"/>
              <a:t>из предложения все </a:t>
            </a:r>
            <a:r>
              <a:rPr lang="ru-RU" sz="2800" dirty="0" smtClean="0"/>
              <a:t>словосочетания.</a:t>
            </a:r>
          </a:p>
          <a:p>
            <a:r>
              <a:rPr lang="ru-RU" sz="2800" dirty="0" smtClean="0"/>
              <a:t>Определите</a:t>
            </a:r>
            <a:r>
              <a:rPr lang="ru-RU" sz="2800" dirty="0"/>
              <a:t>, какой частью речи выражено главное слово.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</a:t>
            </a:r>
            <a:r>
              <a:rPr lang="ru-RU" sz="2800" dirty="0"/>
              <a:t>Определите тип словосочетания (именное или глагольное).</a:t>
            </a:r>
          </a:p>
          <a:p>
            <a:r>
              <a:rPr lang="ru-RU" sz="2800" dirty="0"/>
              <a:t>Проверьте свои работы по образцу и поставьте себе оценку в соответствии с критериями оценки. </a:t>
            </a:r>
            <a:r>
              <a:rPr lang="ru-RU" sz="2800" dirty="0" smtClean="0"/>
              <a:t> </a:t>
            </a:r>
            <a:endParaRPr lang="ru-RU" sz="2800" dirty="0"/>
          </a:p>
          <a:p>
            <a:pPr>
              <a:buNone/>
            </a:pPr>
            <a:r>
              <a:rPr lang="ru-RU" b="1" dirty="0"/>
              <a:t> Байкал содержит в себе самое большое на нашей планете скопление пресной воды.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          Выполните тестовую работу 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u="sng" dirty="0" smtClean="0"/>
              <a:t>1</a:t>
            </a:r>
            <a:r>
              <a:rPr lang="ru-RU" u="sng" dirty="0"/>
              <a:t>. Найди словосочетания, соответствующие схеме: «</a:t>
            </a:r>
            <a:r>
              <a:rPr lang="ru-RU" u="sng" dirty="0" err="1"/>
              <a:t>прил.+сущ</a:t>
            </a:r>
            <a:r>
              <a:rPr lang="ru-RU" u="sng" dirty="0"/>
              <a:t>.»</a:t>
            </a:r>
            <a:endParaRPr lang="ru-RU" dirty="0"/>
          </a:p>
          <a:p>
            <a:r>
              <a:rPr lang="ru-RU" dirty="0"/>
              <a:t>А) звёздное небо б) рассматривать звёзды в) открытый космос </a:t>
            </a:r>
          </a:p>
          <a:p>
            <a:r>
              <a:rPr lang="ru-RU" dirty="0"/>
              <a:t>г) отправиться в космос; </a:t>
            </a:r>
          </a:p>
          <a:p>
            <a:r>
              <a:rPr lang="ru-RU" u="sng" dirty="0" smtClean="0"/>
              <a:t>2. </a:t>
            </a:r>
            <a:r>
              <a:rPr lang="ru-RU" u="sng" dirty="0"/>
              <a:t>Найди словосочетания, соответствующие схеме: «</a:t>
            </a:r>
            <a:r>
              <a:rPr lang="ru-RU" u="sng" dirty="0" err="1"/>
              <a:t>гл.+сущ</a:t>
            </a:r>
            <a:r>
              <a:rPr lang="ru-RU" u="sng" dirty="0"/>
              <a:t>.» </a:t>
            </a:r>
            <a:endParaRPr lang="ru-RU" dirty="0"/>
          </a:p>
          <a:p>
            <a:r>
              <a:rPr lang="ru-RU" dirty="0"/>
              <a:t>а) находить планеты б) небесные тела в) звёздная пыль</a:t>
            </a:r>
          </a:p>
          <a:p>
            <a:r>
              <a:rPr lang="ru-RU" dirty="0"/>
              <a:t>г) плывут в невесомости; </a:t>
            </a:r>
          </a:p>
          <a:p>
            <a:r>
              <a:rPr lang="ru-RU" u="sng" dirty="0" smtClean="0"/>
              <a:t>3</a:t>
            </a:r>
            <a:r>
              <a:rPr lang="ru-RU" u="sng" dirty="0"/>
              <a:t>. Найди словосочетания, соответствующие схеме: «</a:t>
            </a:r>
            <a:r>
              <a:rPr lang="ru-RU" u="sng" dirty="0" err="1"/>
              <a:t>сущ+сущ</a:t>
            </a:r>
            <a:r>
              <a:rPr lang="ru-RU" u="sng" dirty="0"/>
              <a:t>.»</a:t>
            </a:r>
            <a:endParaRPr lang="ru-RU" dirty="0"/>
          </a:p>
          <a:p>
            <a:r>
              <a:rPr lang="ru-RU" dirty="0"/>
              <a:t>А) из космоса б) парад планет в) кольца Сатурна</a:t>
            </a:r>
          </a:p>
          <a:p>
            <a:r>
              <a:rPr lang="ru-RU" dirty="0"/>
              <a:t>г) быстрые ракеты;</a:t>
            </a:r>
          </a:p>
          <a:p>
            <a:r>
              <a:rPr lang="ru-RU" u="sng" dirty="0" smtClean="0"/>
              <a:t>4</a:t>
            </a:r>
            <a:r>
              <a:rPr lang="ru-RU" u="sng" dirty="0"/>
              <a:t>. Найди словосочетания, соответствующие схеме: «</a:t>
            </a:r>
            <a:r>
              <a:rPr lang="ru-RU" u="sng" dirty="0" err="1"/>
              <a:t>гл.+нар</a:t>
            </a:r>
            <a:r>
              <a:rPr lang="ru-RU" u="sng" dirty="0"/>
              <a:t>». или «</a:t>
            </a:r>
            <a:r>
              <a:rPr lang="ru-RU" u="sng" dirty="0" err="1"/>
              <a:t>нар.+гл</a:t>
            </a:r>
            <a:r>
              <a:rPr lang="ru-RU" u="sng" dirty="0"/>
              <a:t>.»</a:t>
            </a:r>
            <a:endParaRPr lang="ru-RU" dirty="0"/>
          </a:p>
          <a:p>
            <a:r>
              <a:rPr lang="ru-RU" dirty="0"/>
              <a:t>А) привыкнуть к шуму б) быстрый луноход в) смотреть долго</a:t>
            </a:r>
          </a:p>
          <a:p>
            <a:r>
              <a:rPr lang="ru-RU" dirty="0"/>
              <a:t>г) смотрят удивлённо;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 А В </a:t>
            </a:r>
          </a:p>
          <a:p>
            <a:r>
              <a:rPr lang="ru-RU" dirty="0" smtClean="0"/>
              <a:t>2 А Г </a:t>
            </a:r>
          </a:p>
          <a:p>
            <a:r>
              <a:rPr lang="ru-RU" dirty="0" smtClean="0"/>
              <a:t>3 Б В </a:t>
            </a:r>
          </a:p>
          <a:p>
            <a:r>
              <a:rPr lang="ru-RU" dirty="0" smtClean="0"/>
              <a:t>4 В Г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2857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emb332D7FFC7" descr="Результат поиска изображений по запросу &quot;озеро Байкал.Картины&quot;">
            <a:hlinkClick r:id="rId2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9" y="500043"/>
            <a:ext cx="4714907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1" y="3571876"/>
            <a:ext cx="471490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Оцените степень сложности урока: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1.Вам </a:t>
            </a:r>
            <a:r>
              <a:rPr lang="ru-RU" dirty="0"/>
              <a:t>было на уроке </a:t>
            </a:r>
          </a:p>
          <a:p>
            <a:r>
              <a:rPr lang="ru-RU" dirty="0"/>
              <a:t>Легко</a:t>
            </a:r>
          </a:p>
          <a:p>
            <a:r>
              <a:rPr lang="ru-RU" dirty="0"/>
              <a:t>Обычно</a:t>
            </a:r>
          </a:p>
          <a:p>
            <a:r>
              <a:rPr lang="ru-RU" dirty="0"/>
              <a:t>Трудно</a:t>
            </a:r>
          </a:p>
          <a:p>
            <a:r>
              <a:rPr lang="ru-RU" dirty="0"/>
              <a:t>2.Оцените степень вашего усвоения материала на </a:t>
            </a:r>
            <a:r>
              <a:rPr lang="ru-RU" dirty="0" smtClean="0"/>
              <a:t>уроке:</a:t>
            </a:r>
            <a:endParaRPr lang="ru-RU" dirty="0"/>
          </a:p>
          <a:p>
            <a:r>
              <a:rPr lang="ru-RU" dirty="0"/>
              <a:t>Усвоил полностью</a:t>
            </a:r>
          </a:p>
          <a:p>
            <a:r>
              <a:rPr lang="ru-RU" dirty="0"/>
              <a:t>Усвоил частично</a:t>
            </a:r>
          </a:p>
          <a:p>
            <a:r>
              <a:rPr lang="ru-RU" dirty="0"/>
              <a:t>Не усвоил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Домашнее задание 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/>
              <a:t>1 </a:t>
            </a:r>
            <a:r>
              <a:rPr lang="ru-RU" sz="3600" dirty="0"/>
              <a:t>Выучить правило стр.61-62, упр.133 (письменно) – для всего класса.</a:t>
            </a:r>
          </a:p>
          <a:p>
            <a:r>
              <a:rPr lang="ru-RU" sz="3600" dirty="0"/>
              <a:t> 2.Составьте 5 именных и 5 глагольных словосочетаний на  тему «Зима</a:t>
            </a:r>
            <a:r>
              <a:rPr lang="ru-RU" sz="3600" dirty="0" smtClean="0"/>
              <a:t>» (по желанию)</a:t>
            </a:r>
            <a:endParaRPr lang="ru-RU" sz="3600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64307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              за урок!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Сочетание- </a:t>
            </a:r>
            <a:r>
              <a:rPr lang="ru-RU" dirty="0" err="1"/>
              <a:t>соединение,расположение</a:t>
            </a:r>
            <a:r>
              <a:rPr lang="ru-RU" dirty="0"/>
              <a:t> чего- </a:t>
            </a:r>
            <a:r>
              <a:rPr lang="ru-RU" dirty="0" err="1"/>
              <a:t>нибудь</a:t>
            </a:r>
            <a:r>
              <a:rPr lang="ru-RU" dirty="0"/>
              <a:t>, образующее единство, </a:t>
            </a:r>
            <a:r>
              <a:rPr lang="ru-RU" dirty="0" smtClean="0"/>
              <a:t>целое</a:t>
            </a:r>
          </a:p>
          <a:p>
            <a:endParaRPr lang="ru-RU" dirty="0"/>
          </a:p>
          <a:p>
            <a:r>
              <a:rPr lang="ru-RU" dirty="0"/>
              <a:t>Чета- два предмета или два лица, пара: супружеская пара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Сконструируйте из каждой пары словосочетание.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b="1" dirty="0"/>
              <a:t>золотой, листья</a:t>
            </a:r>
            <a:endParaRPr lang="ru-RU" dirty="0"/>
          </a:p>
          <a:p>
            <a:r>
              <a:rPr lang="ru-RU" b="1" dirty="0"/>
              <a:t>улетать, юг</a:t>
            </a:r>
            <a:endParaRPr lang="ru-RU" dirty="0"/>
          </a:p>
          <a:p>
            <a:r>
              <a:rPr lang="ru-RU" b="1" dirty="0"/>
              <a:t>прыгать, скакалка</a:t>
            </a:r>
            <a:endParaRPr lang="ru-RU" dirty="0"/>
          </a:p>
          <a:p>
            <a:r>
              <a:rPr lang="ru-RU" b="1" dirty="0"/>
              <a:t>молодой, старушка</a:t>
            </a:r>
            <a:endParaRPr lang="ru-RU" dirty="0"/>
          </a:p>
          <a:p>
            <a:r>
              <a:rPr lang="ru-RU" b="1" dirty="0"/>
              <a:t>умный, береза</a:t>
            </a:r>
            <a:endParaRPr lang="ru-RU" dirty="0"/>
          </a:p>
          <a:p>
            <a:r>
              <a:rPr lang="ru-RU" b="1" dirty="0"/>
              <a:t>пилить, вода</a:t>
            </a:r>
            <a:endParaRPr lang="ru-RU" dirty="0"/>
          </a:p>
          <a:p>
            <a:r>
              <a:rPr lang="ru-RU" b="1" dirty="0"/>
              <a:t>кипятить, доска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b="1" dirty="0" smtClean="0"/>
              <a:t>Золотые листья</a:t>
            </a:r>
            <a:endParaRPr lang="ru-RU" dirty="0"/>
          </a:p>
          <a:p>
            <a:r>
              <a:rPr lang="ru-RU" b="1" dirty="0" smtClean="0"/>
              <a:t>Улетать на  </a:t>
            </a:r>
            <a:r>
              <a:rPr lang="ru-RU" b="1" dirty="0"/>
              <a:t>юг</a:t>
            </a:r>
            <a:endParaRPr lang="ru-RU" dirty="0"/>
          </a:p>
          <a:p>
            <a:r>
              <a:rPr lang="ru-RU" b="1" dirty="0" smtClean="0"/>
              <a:t>Прыгать через скакалку</a:t>
            </a:r>
            <a:endParaRPr lang="ru-RU" dirty="0"/>
          </a:p>
          <a:p>
            <a:r>
              <a:rPr lang="ru-RU" b="1" dirty="0" smtClean="0">
                <a:solidFill>
                  <a:srgbClr val="C00000"/>
                </a:solidFill>
              </a:rPr>
              <a:t>молодая старушка ?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у</a:t>
            </a:r>
            <a:r>
              <a:rPr lang="ru-RU" b="1" dirty="0" smtClean="0">
                <a:solidFill>
                  <a:srgbClr val="C00000"/>
                </a:solidFill>
              </a:rPr>
              <a:t>мная  береза ?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пилить воду ?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Кипятить  доску?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для 1 группы:</a:t>
            </a:r>
            <a:r>
              <a:rPr lang="ru-RU" dirty="0"/>
              <a:t> </a:t>
            </a:r>
            <a:r>
              <a:rPr lang="ru-RU" dirty="0" smtClean="0"/>
              <a:t>« </a:t>
            </a:r>
            <a:r>
              <a:rPr lang="ru-RU" dirty="0"/>
              <a:t>Найди пару»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грустный                              вперед                                                   </a:t>
            </a:r>
          </a:p>
          <a:p>
            <a:pPr>
              <a:buNone/>
            </a:pPr>
            <a:r>
              <a:rPr lang="ru-RU" dirty="0" smtClean="0"/>
              <a:t>    чудесная                               громко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смеяться                               </a:t>
            </a:r>
            <a:r>
              <a:rPr lang="ru-RU" dirty="0" err="1" smtClean="0"/>
              <a:t>оприроде</a:t>
            </a:r>
            <a:r>
              <a:rPr lang="ru-RU" dirty="0" smtClean="0"/>
              <a:t>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говорить                               взгляд</a:t>
            </a:r>
          </a:p>
          <a:p>
            <a:pPr>
              <a:buNone/>
            </a:pPr>
            <a:r>
              <a:rPr lang="ru-RU" dirty="0" smtClean="0"/>
              <a:t>    мчаться                                  сказка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грустный                               взгляд                                                  </a:t>
            </a:r>
          </a:p>
          <a:p>
            <a:pPr>
              <a:buNone/>
            </a:pPr>
            <a:r>
              <a:rPr lang="ru-RU" dirty="0" smtClean="0"/>
              <a:t>    чудесная                                сказка</a:t>
            </a:r>
          </a:p>
          <a:p>
            <a:pPr>
              <a:buNone/>
            </a:pPr>
            <a:r>
              <a:rPr lang="ru-RU" dirty="0" smtClean="0"/>
              <a:t>     смеяться                               громко             </a:t>
            </a:r>
          </a:p>
          <a:p>
            <a:pPr>
              <a:buNone/>
            </a:pPr>
            <a:r>
              <a:rPr lang="ru-RU" dirty="0" smtClean="0"/>
              <a:t>     говорить                               о природе</a:t>
            </a:r>
          </a:p>
          <a:p>
            <a:pPr>
              <a:buNone/>
            </a:pPr>
            <a:r>
              <a:rPr lang="ru-RU" dirty="0" smtClean="0"/>
              <a:t>     мчаться                                 вперед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для 2 группы:</a:t>
            </a:r>
            <a:r>
              <a:rPr lang="ru-RU" dirty="0" smtClean="0"/>
              <a:t> «Лингвистический конструктор».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Прочитайте </a:t>
            </a:r>
            <a:r>
              <a:rPr lang="ru-RU" dirty="0"/>
              <a:t>пары слов</a:t>
            </a:r>
            <a:r>
              <a:rPr lang="ru-RU" dirty="0" smtClean="0"/>
              <a:t>. Сконструируйте из каждой пары слов словосочетание.</a:t>
            </a:r>
          </a:p>
          <a:p>
            <a:r>
              <a:rPr lang="ru-RU" dirty="0" smtClean="0"/>
              <a:t>ПРЫГАТЬ</a:t>
            </a:r>
            <a:r>
              <a:rPr lang="ru-RU" dirty="0"/>
              <a:t>, ПАРАШЮТ</a:t>
            </a:r>
          </a:p>
          <a:p>
            <a:r>
              <a:rPr lang="ru-RU" dirty="0"/>
              <a:t>НОВЫЙ, БРОШЮРА</a:t>
            </a:r>
          </a:p>
          <a:p>
            <a:r>
              <a:rPr lang="ru-RU" dirty="0"/>
              <a:t>СТРЕМИТЬСЯ, ПОБЕДА</a:t>
            </a:r>
          </a:p>
          <a:p>
            <a:r>
              <a:rPr lang="ru-RU" dirty="0"/>
              <a:t>ВСТРЕТИТЬ, ГЕРОЙ</a:t>
            </a:r>
          </a:p>
          <a:p>
            <a:r>
              <a:rPr lang="ru-RU" dirty="0"/>
              <a:t>СЕРЬЕЗНЫЙ, БЕСЕДА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3 группы: </a:t>
            </a:r>
            <a:r>
              <a:rPr lang="ru-RU" dirty="0" smtClean="0"/>
              <a:t>«Наведи порядок»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Прочитайте </a:t>
            </a:r>
            <a:r>
              <a:rPr lang="ru-RU" dirty="0"/>
              <a:t>словосочетания. Распределите </a:t>
            </a:r>
            <a:r>
              <a:rPr lang="ru-RU" dirty="0" smtClean="0"/>
              <a:t>их в </a:t>
            </a:r>
            <a:r>
              <a:rPr lang="ru-RU" dirty="0"/>
              <a:t>два столбика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ЗИМНЯЯ ВЬЮГА, УВИДЕЛ ВБЛИЗИ, </a:t>
            </a:r>
            <a:r>
              <a:rPr lang="ru-RU" dirty="0" smtClean="0"/>
              <a:t>УСТНЫЙ ОТВЕТ</a:t>
            </a:r>
            <a:r>
              <a:rPr lang="ru-RU" dirty="0"/>
              <a:t>, ИЗВЕСТНЫЙ ПИСАТЕЛЬ, ПРИЕХАЛ СЕГОДНЯ, ЗНАЛ ДАВНО.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95</TotalTime>
  <Words>650</Words>
  <Application>Microsoft Office PowerPoint</Application>
  <PresentationFormat>Экран (4:3)</PresentationFormat>
  <Paragraphs>121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Начальная</vt:lpstr>
      <vt:lpstr>Тема урока:</vt:lpstr>
      <vt:lpstr>Слайд 2</vt:lpstr>
      <vt:lpstr>Слайд 3</vt:lpstr>
      <vt:lpstr>Сконструируйте из каждой пары словосочетание.</vt:lpstr>
      <vt:lpstr>Проверьте!</vt:lpstr>
      <vt:lpstr>Задание для 1 группы: « Найди пару» </vt:lpstr>
      <vt:lpstr>Проверь!</vt:lpstr>
      <vt:lpstr>Задание для 2 группы: «Лингвистический конструктор».</vt:lpstr>
      <vt:lpstr>Задание для 3 группы: «Наведи порядок»</vt:lpstr>
      <vt:lpstr>Проверь!</vt:lpstr>
      <vt:lpstr>Проверь!</vt:lpstr>
      <vt:lpstr>Запомни</vt:lpstr>
      <vt:lpstr>Слайд 13</vt:lpstr>
      <vt:lpstr>Физкультминутка</vt:lpstr>
      <vt:lpstr>           Самостоятельная работа </vt:lpstr>
      <vt:lpstr>                 Проверьте!</vt:lpstr>
      <vt:lpstr>Самостоятельная работа</vt:lpstr>
      <vt:lpstr>                           Выполните тестовую работу  </vt:lpstr>
      <vt:lpstr>Ключ</vt:lpstr>
      <vt:lpstr>Оцените степень сложности урока:  </vt:lpstr>
      <vt:lpstr> Домашнее задание : </vt:lpstr>
      <vt:lpstr>Спасибо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User</dc:creator>
  <cp:lastModifiedBy>User</cp:lastModifiedBy>
  <cp:revision>10</cp:revision>
  <dcterms:created xsi:type="dcterms:W3CDTF">2018-12-19T16:37:58Z</dcterms:created>
  <dcterms:modified xsi:type="dcterms:W3CDTF">2018-12-20T01:56:53Z</dcterms:modified>
</cp:coreProperties>
</file>