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2" r:id="rId3"/>
    <p:sldId id="257" r:id="rId4"/>
    <p:sldId id="260" r:id="rId5"/>
    <p:sldId id="261" r:id="rId6"/>
    <p:sldId id="265" r:id="rId7"/>
    <p:sldId id="263" r:id="rId8"/>
    <p:sldId id="266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2B1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F2A94-31B4-4FE7-982D-E7726D138974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1C3FD-B7AB-42A5-AE41-3955D82C6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F2A94-31B4-4FE7-982D-E7726D138974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1C3FD-B7AB-42A5-AE41-3955D82C6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F2A94-31B4-4FE7-982D-E7726D138974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1C3FD-B7AB-42A5-AE41-3955D82C6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F2A94-31B4-4FE7-982D-E7726D138974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1C3FD-B7AB-42A5-AE41-3955D82C6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F2A94-31B4-4FE7-982D-E7726D138974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1C3FD-B7AB-42A5-AE41-3955D82C6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F2A94-31B4-4FE7-982D-E7726D138974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1C3FD-B7AB-42A5-AE41-3955D82C6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F2A94-31B4-4FE7-982D-E7726D138974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1C3FD-B7AB-42A5-AE41-3955D82C6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F2A94-31B4-4FE7-982D-E7726D138974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1C3FD-B7AB-42A5-AE41-3955D82C6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F2A94-31B4-4FE7-982D-E7726D138974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1C3FD-B7AB-42A5-AE41-3955D82C6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F2A94-31B4-4FE7-982D-E7726D138974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1C3FD-B7AB-42A5-AE41-3955D82C6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F2A94-31B4-4FE7-982D-E7726D138974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1C3FD-B7AB-42A5-AE41-3955D82C6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5F2A94-31B4-4FE7-982D-E7726D138974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1C3FD-B7AB-42A5-AE41-3955D82C6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Holidays_Christmas_Gifts_5059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23138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5143512"/>
            <a:ext cx="7772400" cy="1470025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rgbClr val="0B2B18"/>
                </a:solidFill>
              </a:rPr>
              <a:t>«Украшаем дом и елку к Новому году»</a:t>
            </a:r>
            <a:endParaRPr lang="ru-RU" sz="4800" b="1" i="1" dirty="0">
              <a:solidFill>
                <a:srgbClr val="0B2B1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25" descr="dekor-novogodnih-sharov-foto-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85720" y="1071546"/>
            <a:ext cx="1548602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Содержимое 41" descr="2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0496" y="3357562"/>
            <a:ext cx="2139696" cy="3063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Содержимое 43" descr="1ea37b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2214546" y="1928802"/>
            <a:ext cx="1477164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Содержимое 51" descr="a75b204d516e7cd12897335345fc73a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000496" y="1042958"/>
            <a:ext cx="2071702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3" descr="modnyy-decor-na-elku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500826" y="1928802"/>
            <a:ext cx="2374393" cy="3714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214282" y="285728"/>
            <a:ext cx="86439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C00000"/>
                </a:solidFill>
              </a:rPr>
              <a:t>Разные технологии изготовления новогодних игрушек</a:t>
            </a:r>
            <a:endParaRPr lang="ru-RU" sz="2400" b="1" i="1" u="sng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tw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142984"/>
            <a:ext cx="5715000" cy="26384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Содержимое 5" descr="2ee22a0008f9e88510ae63e205c15759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66811">
            <a:off x="4492194" y="3396668"/>
            <a:ext cx="4242212" cy="28281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1714480" y="428604"/>
            <a:ext cx="5231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C00000"/>
                </a:solidFill>
              </a:rPr>
              <a:t>Новогодняя гирлянда своими руками</a:t>
            </a:r>
            <a:endParaRPr lang="ru-RU" sz="2400" b="1" i="1" u="sng" dirty="0">
              <a:solidFill>
                <a:srgbClr val="C00000"/>
              </a:solidFill>
            </a:endParaRPr>
          </a:p>
        </p:txBody>
      </p:sp>
      <p:pic>
        <p:nvPicPr>
          <p:cNvPr id="5" name="Содержимое 5" descr="image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42910" y="3929066"/>
            <a:ext cx="3521577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7" descr="b807d7d2be4c6fe370b7a43a79b3b4ca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786182" y="1214422"/>
            <a:ext cx="3294170" cy="25078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Содержимое 9" descr="1451047222_snezhinka-iz-kartonnoy-vtulki-svoimi-rukami-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034" y="2786058"/>
            <a:ext cx="2737688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Содержимое 11" descr="snow-podelka-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14282" y="214290"/>
            <a:ext cx="3330193" cy="2214578"/>
          </a:xfrm>
          <a:prstGeom prst="rect">
            <a:avLst/>
          </a:prstGeom>
        </p:spPr>
      </p:pic>
      <p:pic>
        <p:nvPicPr>
          <p:cNvPr id="5" name="Содержимое 13" descr="36263ba9e85e90e8883bd54f3d1ccb9e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20876111">
            <a:off x="4530688" y="3548976"/>
            <a:ext cx="4176036" cy="27802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3643306" y="428604"/>
            <a:ext cx="52864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C00000"/>
                </a:solidFill>
              </a:rPr>
              <a:t>Снежинки из картонных рулончиков</a:t>
            </a:r>
            <a:endParaRPr lang="ru-RU" sz="2400" b="1" i="1" u="sng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43372" y="500042"/>
            <a:ext cx="37862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C00000"/>
                </a:solidFill>
              </a:rPr>
              <a:t>Снежная занавеска</a:t>
            </a:r>
            <a:endParaRPr lang="ru-RU" sz="2400" b="1" i="1" u="sng" dirty="0">
              <a:solidFill>
                <a:srgbClr val="C00000"/>
              </a:solidFill>
            </a:endParaRPr>
          </a:p>
        </p:txBody>
      </p:sp>
      <p:pic>
        <p:nvPicPr>
          <p:cNvPr id="4" name="Содержимое 19" descr="e76bec7c8b100c635eba2fbfdcjg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4786314" y="4214818"/>
            <a:ext cx="2984331" cy="19399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Содержимое 23" descr="s120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929454" y="1643050"/>
            <a:ext cx="1857388" cy="27826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45" descr="1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285728"/>
            <a:ext cx="2714644" cy="36174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Содержимое 47" descr="1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428992" y="1357298"/>
            <a:ext cx="2978387" cy="22323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Содержимое 49" descr="15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1214414" y="4214818"/>
            <a:ext cx="2954699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55" descr="1sloenoe-test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3598668" cy="30410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Содержимое 57" descr="st7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3571876"/>
            <a:ext cx="3825589" cy="25344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071934" y="500042"/>
            <a:ext cx="45720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C00000"/>
                </a:solidFill>
              </a:rPr>
              <a:t>Игрушки из соленого теста </a:t>
            </a:r>
            <a:endParaRPr lang="ru-RU" sz="2400" b="1" i="1" u="sng" dirty="0">
              <a:solidFill>
                <a:srgbClr val="C00000"/>
              </a:solidFill>
            </a:endParaRPr>
          </a:p>
        </p:txBody>
      </p:sp>
      <p:pic>
        <p:nvPicPr>
          <p:cNvPr id="6" name="Содержимое 9" descr="pony bead ornaments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214810" y="1142984"/>
            <a:ext cx="3486793" cy="25496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Содержимое 11" descr="s120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143504" y="3857628"/>
            <a:ext cx="3509945" cy="27031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299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95250"/>
            <a:ext cx="8872568" cy="66675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70602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42852"/>
            <a:ext cx="8858312" cy="65722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31" descr="1418790272_novogodnie-igrushki-mishura-happy-new-year-goluboy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2844" y="142852"/>
            <a:ext cx="8858312" cy="65722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42844" y="214290"/>
            <a:ext cx="87868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4000" b="1" i="1" dirty="0" smtClean="0">
                <a:solidFill>
                  <a:srgbClr val="C00000"/>
                </a:solidFill>
              </a:rPr>
              <a:t>           </a:t>
            </a:r>
            <a:r>
              <a:rPr lang="ru-RU" sz="4000" b="1" i="1" dirty="0" smtClean="0">
                <a:solidFill>
                  <a:srgbClr val="FFFF00"/>
                </a:solidFill>
              </a:rPr>
              <a:t>Спасибо </a:t>
            </a:r>
            <a:r>
              <a:rPr lang="en-US" sz="4000" b="1" i="1" dirty="0" smtClean="0">
                <a:solidFill>
                  <a:srgbClr val="FFFF00"/>
                </a:solidFill>
              </a:rPr>
              <a:t>    </a:t>
            </a:r>
            <a:r>
              <a:rPr lang="ru-RU" sz="4000" b="1" i="1" dirty="0" smtClean="0">
                <a:solidFill>
                  <a:srgbClr val="FFFF00"/>
                </a:solidFill>
              </a:rPr>
              <a:t>за </a:t>
            </a:r>
            <a:r>
              <a:rPr lang="en-US" sz="4000" b="1" i="1" dirty="0" smtClean="0">
                <a:solidFill>
                  <a:srgbClr val="FFFF00"/>
                </a:solidFill>
              </a:rPr>
              <a:t>    </a:t>
            </a:r>
            <a:r>
              <a:rPr lang="ru-RU" sz="4000" b="1" i="1" dirty="0" smtClean="0">
                <a:solidFill>
                  <a:srgbClr val="FFFF00"/>
                </a:solidFill>
              </a:rPr>
              <a:t>внимание</a:t>
            </a:r>
            <a:r>
              <a:rPr lang="en-US" sz="4000" b="1" i="1" dirty="0" smtClean="0">
                <a:solidFill>
                  <a:srgbClr val="FFFF00"/>
                </a:solidFill>
              </a:rPr>
              <a:t>!</a:t>
            </a:r>
            <a:endParaRPr lang="ru-RU" sz="4000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33</Words>
  <Application>Microsoft Office PowerPoint</Application>
  <PresentationFormat>Экран (4:3)</PresentationFormat>
  <Paragraphs>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«Украшаем дом и елку к Новому году»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«Украшаем дом и елку к Новому году»</dc:title>
  <dc:creator>Admin</dc:creator>
  <cp:lastModifiedBy>Admin</cp:lastModifiedBy>
  <cp:revision>13</cp:revision>
  <dcterms:created xsi:type="dcterms:W3CDTF">2018-12-07T14:18:43Z</dcterms:created>
  <dcterms:modified xsi:type="dcterms:W3CDTF">2019-01-04T16:11:33Z</dcterms:modified>
</cp:coreProperties>
</file>