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62" r:id="rId3"/>
    <p:sldId id="263" r:id="rId4"/>
    <p:sldId id="256" r:id="rId5"/>
    <p:sldId id="257" r:id="rId6"/>
    <p:sldId id="258" r:id="rId7"/>
    <p:sldId id="259" r:id="rId8"/>
    <p:sldId id="260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34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0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26.09.2016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26.09.2016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26.09.2016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26.09.2016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4329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1" y="569913"/>
            <a:ext cx="4929222" cy="5716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525463"/>
            <a:ext cx="4379927" cy="580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1368412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В чем тайна ремесла</a:t>
            </a:r>
            <a:r>
              <a:rPr lang="ru-RU" sz="3600" b="1" dirty="0" smtClean="0"/>
              <a:t>?</a:t>
            </a:r>
            <a:br>
              <a:rPr lang="ru-RU" sz="3600" b="1" dirty="0" smtClean="0"/>
            </a:br>
            <a:r>
              <a:rPr lang="ru-RU" sz="3600" b="1" dirty="0" smtClean="0"/>
              <a:t>(творчество Анны Андреевны Ахматовой)</a:t>
            </a:r>
            <a:endParaRPr lang="ru-RU" sz="3600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500034" y="1600200"/>
            <a:ext cx="3995766" cy="4829196"/>
          </a:xfrm>
        </p:spPr>
        <p:txBody>
          <a:bodyPr>
            <a:noAutofit/>
          </a:bodyPr>
          <a:lstStyle/>
          <a:p>
            <a:r>
              <a:rPr lang="ru-RU" sz="2000" dirty="0" smtClean="0"/>
              <a:t>Цели урока: </a:t>
            </a:r>
            <a:r>
              <a:rPr lang="ru-RU" sz="1800" i="1" dirty="0" smtClean="0"/>
              <a:t>образовательная </a:t>
            </a:r>
            <a:r>
              <a:rPr lang="ru-RU" sz="1800" dirty="0" smtClean="0"/>
              <a:t>– познакомить учащихся с биографией и лирикой Ахматовой, охарактеризовать особенности творчества поэта</a:t>
            </a:r>
            <a:r>
              <a:rPr lang="ru-RU" sz="1800" i="1" dirty="0" smtClean="0"/>
              <a:t>;  развивающая</a:t>
            </a:r>
            <a:r>
              <a:rPr lang="ru-RU" sz="1800" dirty="0" smtClean="0"/>
              <a:t> - развитие навыков анализа стихотворений, речи, развитие у учащихся наблюдательности, устной и письменной речи;  </a:t>
            </a:r>
            <a:r>
              <a:rPr lang="ru-RU" sz="1800" i="1" dirty="0" smtClean="0"/>
              <a:t>воспитательная -</a:t>
            </a:r>
            <a:r>
              <a:rPr lang="ru-RU" sz="1800" dirty="0" smtClean="0"/>
              <a:t> воспитание интереса к искусству слова, к познанию человека. </a:t>
            </a:r>
          </a:p>
          <a:p>
            <a:r>
              <a:rPr lang="ru-RU" sz="1800" dirty="0" smtClean="0"/>
              <a:t>Задача: определить черты поэтики А. А. Ахматовой</a:t>
            </a:r>
          </a:p>
          <a:p>
            <a:endParaRPr lang="ru-RU" sz="2000" dirty="0"/>
          </a:p>
        </p:txBody>
      </p:sp>
      <p:pic>
        <p:nvPicPr>
          <p:cNvPr id="1026" name="Picture 2" descr="C:\Users\Admin\Desktop\школа\урок Ахматова 4 апреля 16\K8RIWWOBs-g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429124" y="2357430"/>
            <a:ext cx="3538534" cy="30003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 </a:t>
            </a:r>
            <a:r>
              <a:rPr lang="ru-RU" sz="2800" dirty="0" smtClean="0"/>
              <a:t>Выступление с докладами, освещающие основные этапы творчества</a:t>
            </a:r>
            <a:endParaRPr lang="ru-RU" sz="2800" dirty="0"/>
          </a:p>
        </p:txBody>
      </p:sp>
      <p:pic>
        <p:nvPicPr>
          <p:cNvPr id="2050" name="Picture 2" descr="C:\Users\Admin\Desktop\школа\урок Ахматова 4 апреля 16\riGbaqvtAaQ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457200" y="1620986"/>
            <a:ext cx="7239000" cy="482411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74638"/>
            <a:ext cx="8258204" cy="1439850"/>
          </a:xfrm>
        </p:spPr>
        <p:txBody>
          <a:bodyPr>
            <a:noAutofit/>
          </a:bodyPr>
          <a:lstStyle/>
          <a:p>
            <a:r>
              <a:rPr lang="ru-RU" sz="3600" dirty="0" smtClean="0"/>
              <a:t>Работа в группах</a:t>
            </a:r>
            <a:br>
              <a:rPr lang="ru-RU" sz="3600" dirty="0" smtClean="0"/>
            </a:br>
            <a:r>
              <a:rPr lang="ru-RU" sz="3600" dirty="0" smtClean="0"/>
              <a:t>Защита литературоведческих наблюдений</a:t>
            </a: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Группа доказывает наличие психологизма в лирике Ахматовой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Группа доказывает, что для лирики характерны бытовые подробности</a:t>
            </a:r>
            <a:endParaRPr lang="ru-RU" dirty="0"/>
          </a:p>
        </p:txBody>
      </p:sp>
      <p:pic>
        <p:nvPicPr>
          <p:cNvPr id="3074" name="Picture 2" descr="C:\Users\Admin\Desktop\школа\урок Ахматова 4 апреля 16\q-fmELfhN6c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" y="2595492"/>
            <a:ext cx="3521075" cy="2346466"/>
          </a:xfrm>
          <a:prstGeom prst="rect">
            <a:avLst/>
          </a:prstGeom>
          <a:noFill/>
        </p:spPr>
      </p:pic>
      <p:pic>
        <p:nvPicPr>
          <p:cNvPr id="3075" name="Picture 3" descr="C:\Users\Admin\Desktop\школа\урок Ахматова 4 апреля 16\S4-j6kAHG-E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 bwMode="auto">
          <a:xfrm>
            <a:off x="4668837" y="2924175"/>
            <a:ext cx="2540000" cy="16891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Выявление особых черт </a:t>
            </a:r>
            <a:br>
              <a:rPr lang="ru-RU" dirty="0" smtClean="0"/>
            </a:br>
            <a:r>
              <a:rPr lang="ru-RU" dirty="0" smtClean="0"/>
              <a:t>поэтики Ахматовой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Группа приводит аргументы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/>
        <p:txBody>
          <a:bodyPr>
            <a:normAutofit fontScale="85000" lnSpcReduction="20000"/>
          </a:bodyPr>
          <a:lstStyle/>
          <a:p>
            <a:pPr algn="ctr"/>
            <a:r>
              <a:rPr lang="ru-RU" dirty="0" smtClean="0"/>
              <a:t>Объясняет ученица понятие «</a:t>
            </a:r>
            <a:r>
              <a:rPr lang="ru-RU" dirty="0" err="1" smtClean="0"/>
              <a:t>суггестивность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4098" name="Picture 2" descr="C:\Users\Admin\Desktop\школа\урок Ахматова 4 апреля 16\Ot8LypaCe6c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" y="2595492"/>
            <a:ext cx="3521075" cy="2346466"/>
          </a:xfrm>
          <a:prstGeom prst="rect">
            <a:avLst/>
          </a:prstGeom>
          <a:noFill/>
        </p:spPr>
      </p:pic>
      <p:pic>
        <p:nvPicPr>
          <p:cNvPr id="4099" name="Picture 3" descr="C:\Users\Admin\Desktop\школа\урок Ахматова 4 апреля 16\UQhoCZJ-GlA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178300" y="2595492"/>
            <a:ext cx="3521075" cy="23464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Итоги: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Основные черты поэтики Ахматовой:</a:t>
            </a:r>
          </a:p>
          <a:p>
            <a:pPr>
              <a:buNone/>
            </a:pPr>
            <a:r>
              <a:rPr lang="ru-RU" dirty="0" err="1" smtClean="0"/>
              <a:t>суггестивность</a:t>
            </a:r>
            <a:r>
              <a:rPr lang="ru-RU" dirty="0" smtClean="0"/>
              <a:t>, </a:t>
            </a:r>
          </a:p>
          <a:p>
            <a:pPr>
              <a:buNone/>
            </a:pPr>
            <a:r>
              <a:rPr lang="ru-RU" dirty="0" err="1" smtClean="0"/>
              <a:t>романность</a:t>
            </a:r>
            <a:r>
              <a:rPr lang="ru-RU" dirty="0" smtClean="0"/>
              <a:t> </a:t>
            </a:r>
            <a:r>
              <a:rPr lang="ru-RU" dirty="0" smtClean="0"/>
              <a:t>сюжета,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детализация, </a:t>
            </a:r>
          </a:p>
          <a:p>
            <a:pPr>
              <a:buNone/>
            </a:pPr>
            <a:r>
              <a:rPr lang="ru-RU" dirty="0" smtClean="0"/>
              <a:t>психологизм 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</TotalTime>
  <Words>119</Words>
  <PresentationFormat>Экран (4:3)</PresentationFormat>
  <Paragraphs>16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Изящная</vt:lpstr>
      <vt:lpstr>Слайд 1</vt:lpstr>
      <vt:lpstr>Слайд 2</vt:lpstr>
      <vt:lpstr>Слайд 3</vt:lpstr>
      <vt:lpstr>В чем тайна ремесла? (творчество Анны Андреевны Ахматовой)</vt:lpstr>
      <vt:lpstr> Выступление с докладами, освещающие основные этапы творчества</vt:lpstr>
      <vt:lpstr>Работа в группах Защита литературоведческих наблюдений</vt:lpstr>
      <vt:lpstr>Выявление особых черт  поэтики Ахматовой</vt:lpstr>
      <vt:lpstr>Итоги: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 чем тайна ремесла? (творчество Анны Андреевны Ахматовой)</dc:title>
  <dc:creator>Admin</dc:creator>
  <cp:lastModifiedBy>Admin</cp:lastModifiedBy>
  <cp:revision>6</cp:revision>
  <dcterms:created xsi:type="dcterms:W3CDTF">2016-09-26T20:52:24Z</dcterms:created>
  <dcterms:modified xsi:type="dcterms:W3CDTF">2016-09-26T21:45:45Z</dcterms:modified>
</cp:coreProperties>
</file>