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21D6E-316B-4CD9-8C93-13C000D0F564}" type="datetimeFigureOut">
              <a:rPr lang="ru-RU" smtClean="0"/>
              <a:pPr/>
              <a:t>05.01.2019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86F80-3F21-41F1-BB2B-BDDBF89D60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Трагедия в Беслане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83568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МАОУ СОШ №35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7664" y="3717032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химии  Дорохова А.Н.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573325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Тамбов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58"/>
            <a:ext cx="9144000" cy="686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4525963"/>
          </a:xfrm>
        </p:spPr>
        <p:txBody>
          <a:bodyPr>
            <a:normAutofit lnSpcReduction="10000"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Тероризм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это тяжкое преступление, когда организованная группа людей стремиться достичь своей цели при помощи насилия. 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Террористы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люди, которые захватывают в заложники, организуют взрывы в многолюдных местах, используют оружие. Часто жертвами терроризма становятся невинные люди, среди которых есть и дети.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&amp;Tcy;&amp;rcy;&amp;acy;&amp;gcy;&amp;iecy;&amp;dcy;&amp;icy;&amp;yacy; &amp;Bcy;&amp;iecy;&amp;scy;&amp;lcy;&amp;acy;&amp;ncy;&amp;acy;. / dj Land hill / &amp;Bcy;&amp;lcy;&amp;ocy;&amp;gcy;&amp;icy; ON.KZ / &amp;Scy;&amp;ocy;&amp;tscy;&amp;icy;&amp;acy;&amp;lcy;&amp;softcy;&amp;ncy;&amp;acy;&amp;yacy; &amp;scy;&amp;iecy;&amp;tcy;&amp;softcy; ON.K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2847977" cy="42349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&amp;Lcy;&amp;icy;&amp;ncy;&amp;iecy;&amp;jcy;&amp;kcy;&amp;acy;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429000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&amp;Gcy;&amp;rcy;&amp;iecy;&amp;tscy;&amp;icy;&amp;yacy;-&amp;Rcy;&amp;ocy;&amp;scy;&amp;scy;&amp;icy;&amp;yacy; &amp;ZHcy;&amp;Ucy;&amp;Rcy;&amp;Ncy;&amp;Acy;&amp;Lcy; - &amp;Acy;&amp;Kcy;&amp;Tcy;&amp;Ucy;&amp;Acy;&amp;Lcy;&amp;SOFTcy;&amp;Ncy;&amp;O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488" y="620688"/>
            <a:ext cx="5132512" cy="3849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988840"/>
            <a:ext cx="4104456" cy="3384376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Беслане с 1 по 3 сентября погибли 334 человека, из них 186 детей, 15 учителей, более 900 человек получили ранения.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00808"/>
            <a:ext cx="4716015" cy="3912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\Рабочий стол\д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sus\Desktop\img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7643192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8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еррор</a:t>
            </a:r>
            <a:r>
              <a:rPr lang="ru-RU" sz="8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«терроризм</a:t>
            </a:r>
            <a:r>
              <a:rPr lang="ru-RU" sz="8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террорист»</a:t>
            </a:r>
            <a:endParaRPr lang="ru-RU" sz="8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Autofit/>
          </a:bodyPr>
          <a:lstStyle/>
          <a:p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Инструктаж </a:t>
            </a:r>
            <a:r>
              <a:rPr lang="ru-RU" sz="2400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антитеррористической и личной безопасности учащихся.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832648"/>
          </a:xfrm>
        </p:spPr>
        <p:txBody>
          <a:bodyPr>
            <a:normAutofit fontScale="25000" lnSpcReduction="20000"/>
          </a:bodyPr>
          <a:lstStyle/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     Если увидели подозрительного человека, сообщите об этом родителям, учителям, сотрудникам правоохранительных органов.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     Никогда не берите в руки, не открывайте, не разворачивайте подозрительные бесхозные сумки, пакеты, кейсы, чемоданы, портфели. Не   наносите  по ним удары.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     Не предпринимайте попытку самостоятельно обезвредить подозрительный предмет или доставить его в отделение милиции.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     Не пытайтесь проникнуть в отцепленную, огражденную, охраняемую зону.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     Постарайтесь быстро покинуть опасную зону, вывести из нее сверстников.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     Если у вас есть информация о готовящемся террористическом акте, незамедлительно сообщите об этом родителям, учителям, в полицию, спасателям.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Телефоны: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Пожарная служба – 01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Полиция – 02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Скорая помощь – 03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32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Служба спасения - 112</a:t>
            </a:r>
            <a:endParaRPr lang="ru-RU" sz="8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105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Трагедия в Беслане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Инструктаж по антитеррористической и личной безопасности учащихся.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7</cp:revision>
  <dcterms:created xsi:type="dcterms:W3CDTF">2018-09-01T17:54:04Z</dcterms:created>
  <dcterms:modified xsi:type="dcterms:W3CDTF">2019-01-05T19:11:42Z</dcterms:modified>
</cp:coreProperties>
</file>