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EAD3E-D1BA-482A-ADB4-2070BE6E7B24}" type="datetimeFigureOut">
              <a:rPr lang="ru-RU" smtClean="0"/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A913-2919-4BCC-98E5-09458E6F2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EAD3E-D1BA-482A-ADB4-2070BE6E7B24}" type="datetimeFigureOut">
              <a:rPr lang="ru-RU" smtClean="0"/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A913-2919-4BCC-98E5-09458E6F2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EAD3E-D1BA-482A-ADB4-2070BE6E7B24}" type="datetimeFigureOut">
              <a:rPr lang="ru-RU" smtClean="0"/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A913-2919-4BCC-98E5-09458E6F2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EAD3E-D1BA-482A-ADB4-2070BE6E7B24}" type="datetimeFigureOut">
              <a:rPr lang="ru-RU" smtClean="0"/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A913-2919-4BCC-98E5-09458E6F2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EAD3E-D1BA-482A-ADB4-2070BE6E7B24}" type="datetimeFigureOut">
              <a:rPr lang="ru-RU" smtClean="0"/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A913-2919-4BCC-98E5-09458E6F2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EAD3E-D1BA-482A-ADB4-2070BE6E7B24}" type="datetimeFigureOut">
              <a:rPr lang="ru-RU" smtClean="0"/>
              <a:t>24.01.2010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A913-2919-4BCC-98E5-09458E6F2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EAD3E-D1BA-482A-ADB4-2070BE6E7B24}" type="datetimeFigureOut">
              <a:rPr lang="ru-RU" smtClean="0"/>
              <a:t>24.01.2010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A913-2919-4BCC-98E5-09458E6F2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EAD3E-D1BA-482A-ADB4-2070BE6E7B24}" type="datetimeFigureOut">
              <a:rPr lang="ru-RU" smtClean="0"/>
              <a:t>24.01.2010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A913-2919-4BCC-98E5-09458E6F2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EAD3E-D1BA-482A-ADB4-2070BE6E7B24}" type="datetimeFigureOut">
              <a:rPr lang="ru-RU" smtClean="0"/>
              <a:t>24.01.2010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A913-2919-4BCC-98E5-09458E6F2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EAD3E-D1BA-482A-ADB4-2070BE6E7B24}" type="datetimeFigureOut">
              <a:rPr lang="ru-RU" smtClean="0"/>
              <a:t>24.01.2010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A913-2919-4BCC-98E5-09458E6F2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EAD3E-D1BA-482A-ADB4-2070BE6E7B24}" type="datetimeFigureOut">
              <a:rPr lang="ru-RU" smtClean="0"/>
              <a:t>24.01.2010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A913-2919-4BCC-98E5-09458E6F2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EAD3E-D1BA-482A-ADB4-2070BE6E7B24}" type="datetimeFigureOut">
              <a:rPr lang="ru-RU" smtClean="0"/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EA913-2919-4BCC-98E5-09458E6F27A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OLGA\&#1052;&#1086;&#1080;%20&#1076;&#1086;&#1082;&#1091;&#1084;&#1077;&#1085;&#1090;&#1099;\&#1054;&#1083;&#1103;\&#1087;&#1077;&#1089;&#1085;&#1080;\&#1091;&#1083;&#1099;&#1073;&#1082;&#1072;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http://www.lenagold.ru/fon/clipart/o/obl/oblaka0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28" y="142852"/>
            <a:ext cx="3143272" cy="2031437"/>
          </a:xfrm>
          <a:prstGeom prst="rect">
            <a:avLst/>
          </a:prstGeom>
          <a:noFill/>
        </p:spPr>
      </p:pic>
      <p:pic>
        <p:nvPicPr>
          <p:cNvPr id="1030" name="Picture 6" descr="http://s51.radikal.ru/i133/0810/3c/72d75690182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285728"/>
            <a:ext cx="2285984" cy="1593262"/>
          </a:xfrm>
          <a:prstGeom prst="rect">
            <a:avLst/>
          </a:prstGeom>
          <a:noFill/>
        </p:spPr>
      </p:pic>
      <p:pic>
        <p:nvPicPr>
          <p:cNvPr id="1032" name="Picture 8" descr="http://s41.radikal.ru/i094/0810/2d/780c56c61e4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2786058"/>
            <a:ext cx="534939" cy="581003"/>
          </a:xfrm>
          <a:prstGeom prst="rect">
            <a:avLst/>
          </a:prstGeom>
          <a:noFill/>
        </p:spPr>
      </p:pic>
      <p:pic>
        <p:nvPicPr>
          <p:cNvPr id="1034" name="Picture 10" descr="http://s41.radikal.ru/i094/0810/2d/780c56c61e4d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00496" y="2000240"/>
            <a:ext cx="573696" cy="623098"/>
          </a:xfrm>
          <a:prstGeom prst="rect">
            <a:avLst/>
          </a:prstGeom>
          <a:noFill/>
        </p:spPr>
      </p:pic>
      <p:pic>
        <p:nvPicPr>
          <p:cNvPr id="7" name="Picture 10" descr="http://s41.radikal.ru/i094/0810/2d/780c56c61e4d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14612" y="4286256"/>
            <a:ext cx="573696" cy="623098"/>
          </a:xfrm>
          <a:prstGeom prst="rect">
            <a:avLst/>
          </a:prstGeom>
          <a:noFill/>
        </p:spPr>
      </p:pic>
      <p:pic>
        <p:nvPicPr>
          <p:cNvPr id="8" name="Picture 10" descr="http://s41.radikal.ru/i094/0810/2d/780c56c61e4d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4572008"/>
            <a:ext cx="573696" cy="623098"/>
          </a:xfrm>
          <a:prstGeom prst="rect">
            <a:avLst/>
          </a:prstGeom>
          <a:noFill/>
        </p:spPr>
      </p:pic>
      <p:pic>
        <p:nvPicPr>
          <p:cNvPr id="9" name="Picture 10" descr="http://s41.radikal.ru/i094/0810/2d/780c56c61e4d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1802" y="2857496"/>
            <a:ext cx="573696" cy="623098"/>
          </a:xfrm>
          <a:prstGeom prst="rect">
            <a:avLst/>
          </a:prstGeom>
          <a:noFill/>
        </p:spPr>
      </p:pic>
      <p:pic>
        <p:nvPicPr>
          <p:cNvPr id="10" name="Picture 10" descr="http://s41.radikal.ru/i094/0810/2d/780c56c61e4d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86380" y="1785926"/>
            <a:ext cx="573696" cy="623098"/>
          </a:xfrm>
          <a:prstGeom prst="rect">
            <a:avLst/>
          </a:prstGeom>
          <a:noFill/>
        </p:spPr>
      </p:pic>
      <p:pic>
        <p:nvPicPr>
          <p:cNvPr id="1036" name="Picture 12" descr="http://q.foto.radikal.ru/0702/f7a6fccd256c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2844" y="4214818"/>
            <a:ext cx="2191374" cy="2260758"/>
          </a:xfrm>
          <a:prstGeom prst="rect">
            <a:avLst/>
          </a:prstGeom>
          <a:noFill/>
        </p:spPr>
      </p:pic>
      <p:pic>
        <p:nvPicPr>
          <p:cNvPr id="12" name="улыб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8643966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4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2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ppt_x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019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076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169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0296"/>
                                          </p:val>
                                        </p:tav>
                                        <p:tav tm="25000">
                                          <p:val>
                                            <p:strVal val="ppt_y+0.0454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0639"/>
                                          </p:val>
                                        </p:tav>
                                        <p:tav tm="35000">
                                          <p:val>
                                            <p:strVal val="ppt_y+0.0846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071"/>
                                          </p:val>
                                        </p:tav>
                                        <p:tav tm="45000">
                                          <p:val>
                                            <p:strVal val="ppt_y+0.1307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y+0.1792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029"/>
                                          </p:val>
                                        </p:tav>
                                        <p:tav tm="65000">
                                          <p:val>
                                            <p:strVal val="ppt_y+0.2253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461"/>
                                          </p:val>
                                        </p:tav>
                                        <p:tav tm="75000">
                                          <p:val>
                                            <p:strVal val="ppt_y+0.2646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2804"/>
                                          </p:val>
                                        </p:tav>
                                        <p:tav tm="85000">
                                          <p:val>
                                            <p:strVal val="ppt_y+0.2931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024"/>
                                          </p:val>
                                        </p:tav>
                                        <p:tav tm="95000">
                                          <p:val>
                                            <p:strVal val="ppt_y+0.308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200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8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000"/>
                            </p:stCondLst>
                            <p:childTnLst>
                              <p:par>
                                <p:cTn id="42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9000"/>
                            </p:stCondLst>
                            <p:childTnLst>
                              <p:par>
                                <p:cTn id="4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3 -0.08603 L 0.00173 0.20768 " pathEditMode="relative" rAng="0" ptsTypes="AA">
                                      <p:cBhvr>
                                        <p:cTn id="4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2000"/>
                            </p:stCondLst>
                            <p:childTnLst>
                              <p:par>
                                <p:cTn id="48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4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6000"/>
                            </p:stCondLst>
                            <p:childTnLst>
                              <p:par>
                                <p:cTn id="5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711 0.03954 C 0.30312 0.03862 0.35347 0.03561 0.42951 0.03561 " pathEditMode="relative" rAng="0" ptsTypes="fA">
                                      <p:cBhvr>
                                        <p:cTn id="52" dur="5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ЧП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Оля</cp:lastModifiedBy>
  <cp:revision>2</cp:revision>
  <dcterms:created xsi:type="dcterms:W3CDTF">2010-01-24T14:48:17Z</dcterms:created>
  <dcterms:modified xsi:type="dcterms:W3CDTF">2010-01-24T14:53:02Z</dcterms:modified>
</cp:coreProperties>
</file>