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0B8D-CBF7-4EFB-8B21-6C0100F8A2AE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8BE9-1747-4D8F-ADFA-3AB41814F7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0B8D-CBF7-4EFB-8B21-6C0100F8A2AE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8BE9-1747-4D8F-ADFA-3AB41814F7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0B8D-CBF7-4EFB-8B21-6C0100F8A2AE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8BE9-1747-4D8F-ADFA-3AB41814F7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0B8D-CBF7-4EFB-8B21-6C0100F8A2AE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8BE9-1747-4D8F-ADFA-3AB41814F7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0B8D-CBF7-4EFB-8B21-6C0100F8A2AE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8BE9-1747-4D8F-ADFA-3AB41814F7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0B8D-CBF7-4EFB-8B21-6C0100F8A2AE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8BE9-1747-4D8F-ADFA-3AB41814F7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0B8D-CBF7-4EFB-8B21-6C0100F8A2AE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8BE9-1747-4D8F-ADFA-3AB41814F7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0B8D-CBF7-4EFB-8B21-6C0100F8A2AE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8BE9-1747-4D8F-ADFA-3AB41814F7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0B8D-CBF7-4EFB-8B21-6C0100F8A2AE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8BE9-1747-4D8F-ADFA-3AB41814F7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0B8D-CBF7-4EFB-8B21-6C0100F8A2AE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8BE9-1747-4D8F-ADFA-3AB41814F7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0B8D-CBF7-4EFB-8B21-6C0100F8A2AE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8BE9-1747-4D8F-ADFA-3AB41814F7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E0B8D-CBF7-4EFB-8B21-6C0100F8A2AE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68BE9-1747-4D8F-ADFA-3AB41814F7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OLGA\&#1052;&#1086;&#1080;%20&#1076;&#1086;&#1082;&#1091;&#1084;&#1077;&#1085;&#1090;&#1099;\&#1054;&#1083;&#1103;\&#1087;&#1077;&#1089;&#1085;&#1080;\&#1057;&#1087;&#1086;&#1082;&#1086;&#1081;&#1085;&#1086;&#1077;%20&#1084;&#1086;&#1088;&#1077;.mp3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042.radikal.ru/0807/88/b7ce7e27d92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5429264"/>
            <a:ext cx="1500198" cy="1082246"/>
          </a:xfrm>
          <a:prstGeom prst="rect">
            <a:avLst/>
          </a:prstGeom>
          <a:noFill/>
        </p:spPr>
      </p:pic>
      <p:pic>
        <p:nvPicPr>
          <p:cNvPr id="1028" name="Picture 4" descr="http://www.lenagold.ru/fon/clipart/k/kamy/kamish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42852"/>
            <a:ext cx="1079476" cy="2482795"/>
          </a:xfrm>
          <a:prstGeom prst="rect">
            <a:avLst/>
          </a:prstGeom>
          <a:noFill/>
        </p:spPr>
      </p:pic>
      <p:pic>
        <p:nvPicPr>
          <p:cNvPr id="1034" name="Picture 10" descr="http://www.lenagold.ru/fon/clipart/s/stre/strek1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214290"/>
            <a:ext cx="1857388" cy="869416"/>
          </a:xfrm>
          <a:prstGeom prst="rect">
            <a:avLst/>
          </a:prstGeom>
          <a:noFill/>
        </p:spPr>
      </p:pic>
      <p:pic>
        <p:nvPicPr>
          <p:cNvPr id="1036" name="Picture 12" descr="http://i041.radikal.ru/0807/e8/cf8cbe6ef73c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1380000">
            <a:off x="6693161" y="2921963"/>
            <a:ext cx="2172464" cy="1866887"/>
          </a:xfrm>
          <a:prstGeom prst="rect">
            <a:avLst/>
          </a:prstGeom>
          <a:noFill/>
        </p:spPr>
      </p:pic>
      <p:pic>
        <p:nvPicPr>
          <p:cNvPr id="1038" name="Picture 14" descr="http://i068.radikal.ru/0807/b0/b6772a52fa2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4254985"/>
            <a:ext cx="2428892" cy="2398224"/>
          </a:xfrm>
          <a:prstGeom prst="rect">
            <a:avLst/>
          </a:prstGeom>
          <a:noFill/>
        </p:spPr>
      </p:pic>
      <p:pic>
        <p:nvPicPr>
          <p:cNvPr id="1040" name="Picture 16" descr="http://i044.radikal.ru/0807/6d/3d38cbe77937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-1560000">
            <a:off x="323036" y="2554478"/>
            <a:ext cx="2103436" cy="981790"/>
          </a:xfrm>
          <a:prstGeom prst="rect">
            <a:avLst/>
          </a:prstGeom>
          <a:noFill/>
        </p:spPr>
      </p:pic>
      <p:pic>
        <p:nvPicPr>
          <p:cNvPr id="1042" name="Picture 18" descr="http://s44.radikal.ru/i105/0906/f6/fc449d67a8f9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43372" y="4929198"/>
            <a:ext cx="1936732" cy="1667979"/>
          </a:xfrm>
          <a:prstGeom prst="rect">
            <a:avLst/>
          </a:prstGeom>
          <a:noFill/>
        </p:spPr>
      </p:pic>
      <p:pic>
        <p:nvPicPr>
          <p:cNvPr id="1046" name="Picture 22" descr="http://i012.radikal.ru/0807/d9/51aa0398697e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29256" y="2214554"/>
            <a:ext cx="1965549" cy="2587642"/>
          </a:xfrm>
          <a:prstGeom prst="rect">
            <a:avLst/>
          </a:prstGeom>
          <a:noFill/>
        </p:spPr>
      </p:pic>
      <p:pic>
        <p:nvPicPr>
          <p:cNvPr id="1048" name="Picture 24" descr="http://i009.radikal.ru/0807/cd/27a26afebf9d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080000">
            <a:off x="4683931" y="1337139"/>
            <a:ext cx="857256" cy="397849"/>
          </a:xfrm>
          <a:prstGeom prst="rect">
            <a:avLst/>
          </a:prstGeom>
          <a:noFill/>
        </p:spPr>
      </p:pic>
      <p:pic>
        <p:nvPicPr>
          <p:cNvPr id="15" name="Спокойное мор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142844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208 0.01503 C -0.05729 0.01896 -0.06163 0.02081 -0.06736 0.02289 C -0.07535 0.02937 -0.07049 0.02636 -0.08229 0.03099 C -0.0875 0.03307 -0.09253 0.03816 -0.0974 0.04093 C -0.10122 0.04301 -0.10937 0.04417 -0.11233 0.04486 C -0.1441 0.04417 -0.17587 0.04394 -0.20764 0.04278 C -0.22066 0.04232 -0.23351 0.03423 -0.24618 0.03099 C -0.26615 0.02567 -0.28854 0.01757 -0.30937 0.01711 C -0.38229 0.01596 -0.45503 0.01572 -0.52812 0.01503 C -0.54132 0.01087 -0.55486 0.00971 -0.56806 0.00509 C -0.57413 0.003 -0.58663 -0.00093 -0.58663 -0.0007 C -0.62274 0.00139 -0.61181 -0.00416 -0.63142 0.0111 C -0.64115 0.02683 -0.63594 0.02174 -0.64462 0.02891 C -0.65035 0.03885 -0.65694 0.037 -0.66632 0.037 " pathEditMode="relative" rAng="0" ptsTypes="fffffffffffffA">
                                      <p:cBhvr>
                                        <p:cTn id="18" dur="5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0"/>
                            </p:stCondLst>
                            <p:childTnLst>
                              <p:par>
                                <p:cTn id="2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0"/>
                            </p:stCondLst>
                            <p:childTnLst>
                              <p:par>
                                <p:cTn id="2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9000"/>
                            </p:stCondLst>
                            <p:childTnLst>
                              <p:par>
                                <p:cTn id="32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3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000"/>
                            </p:stCondLst>
                            <p:childTnLst>
                              <p:par>
                                <p:cTn id="4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792 -0.05203 C 0.10434 -0.06082 0.11285 -0.06314 0.12171 -0.06591 C 0.12796 -0.0747 0.13316 -0.08395 0.14115 -0.08996 C 0.14844 -0.09551 0.1599 -0.09759 0.16806 -0.09991 C 0.20469 -0.09852 0.21424 -0.10106 0.24115 -0.08996 C 0.24671 -0.0821 0.25973 -0.0821 0.26806 -0.07794 C 0.28716 -0.06822 0.30608 -0.05643 0.32622 -0.05018 C 0.3323 -0.04463 0.33837 -0.04417 0.34566 -0.04209 C 0.37552 -0.04278 0.40539 -0.04232 0.43525 -0.04417 C 0.44688 -0.04487 0.45764 -0.05758 0.46806 -0.06198 C 0.47518 -0.06822 0.48108 -0.07863 0.48889 -0.08187 C 0.49462 -0.0895 0.49809 -0.09829 0.50382 -0.10569 C 0.5066 -0.11633 0.5165 -0.12558 0.52327 -0.13159 C 0.529 -0.13645 0.53421 -0.142 0.53959 -0.14755 C 0.54236 -0.15055 0.5441 -0.15495 0.54705 -0.15749 C 0.55018 -0.1605 0.55434 -0.16096 0.55764 -0.16351 C 0.56337 -0.16767 0.56441 -0.17114 0.57101 -0.17345 C 0.5783 -0.17993 0.58091 -0.18201 0.58889 -0.18524 C 0.61702 -0.18363 0.64219 -0.179 0.66945 -0.17137 C 0.68646 -0.17206 0.7033 -0.17229 0.72032 -0.17345 C 0.72622 -0.17391 0.72778 -0.17854 0.72778 -0.18524 " pathEditMode="relative" rAng="0" ptsTypes="ffffffffffffffffffffA">
                                      <p:cBhvr>
                                        <p:cTn id="42" dur="5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6000"/>
                            </p:stCondLst>
                            <p:childTnLst>
                              <p:par>
                                <p:cTn id="44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1000"/>
                            </p:stCondLst>
                            <p:childTnLst>
                              <p:par>
                                <p:cTn id="4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30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4000"/>
                            </p:stCondLst>
                            <p:childTnLst>
                              <p:par>
                                <p:cTn id="5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500" decel="100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9000"/>
                            </p:stCondLst>
                            <p:childTnLst>
                              <p:par>
                                <p:cTn id="6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948 -0.02845 L -0.24826 -0.18571 " pathEditMode="relative" rAng="0" ptsTypes="AA">
                                      <p:cBhvr>
                                        <p:cTn id="61" dur="5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" y="-79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764 -0.1376 L -0.2415 -0.31591 " pathEditMode="relative" rAng="0" ptsTypes="AA">
                                      <p:cBhvr>
                                        <p:cTn id="63" dur="5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4000"/>
                            </p:stCondLst>
                            <p:childTnLst>
                              <p:par>
                                <p:cTn id="65" presetID="54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0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0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0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0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50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9000"/>
                            </p:stCondLst>
                            <p:childTnLst>
                              <p:par>
                                <p:cTn id="7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2000"/>
                            </p:stCondLst>
                            <p:childTnLst>
                              <p:par>
                                <p:cTn id="84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85" dur="3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8000"/>
                            </p:stCondLst>
                            <p:childTnLst>
                              <p:par>
                                <p:cTn id="87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3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3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9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0</Words>
  <Application>Microsoft Office PowerPoint</Application>
  <PresentationFormat>Экран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ЧП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Оля</cp:lastModifiedBy>
  <cp:revision>28</cp:revision>
  <dcterms:created xsi:type="dcterms:W3CDTF">2010-01-24T12:37:55Z</dcterms:created>
  <dcterms:modified xsi:type="dcterms:W3CDTF">2010-01-24T14:56:55Z</dcterms:modified>
</cp:coreProperties>
</file>