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513EF-F773-4B93-8BEB-49DA2DA4E19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6CC8-DD7B-4AD3-8B07-6B5C7795FF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513EF-F773-4B93-8BEB-49DA2DA4E19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6CC8-DD7B-4AD3-8B07-6B5C7795FF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513EF-F773-4B93-8BEB-49DA2DA4E19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6CC8-DD7B-4AD3-8B07-6B5C7795FF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513EF-F773-4B93-8BEB-49DA2DA4E19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6CC8-DD7B-4AD3-8B07-6B5C7795FF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513EF-F773-4B93-8BEB-49DA2DA4E19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6CC8-DD7B-4AD3-8B07-6B5C7795FF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513EF-F773-4B93-8BEB-49DA2DA4E19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6CC8-DD7B-4AD3-8B07-6B5C7795FF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513EF-F773-4B93-8BEB-49DA2DA4E19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6CC8-DD7B-4AD3-8B07-6B5C7795FF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513EF-F773-4B93-8BEB-49DA2DA4E19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6CC8-DD7B-4AD3-8B07-6B5C7795FF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513EF-F773-4B93-8BEB-49DA2DA4E19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6CC8-DD7B-4AD3-8B07-6B5C7795FF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513EF-F773-4B93-8BEB-49DA2DA4E19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6CC8-DD7B-4AD3-8B07-6B5C7795FF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513EF-F773-4B93-8BEB-49DA2DA4E19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6CC8-DD7B-4AD3-8B07-6B5C7795FF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4513EF-F773-4B93-8BEB-49DA2DA4E19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46CC8-DD7B-4AD3-8B07-6B5C7795FF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Гараж для машины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oombob.ru/img/picture/Jun/18/5c43d69c7eb07b08d464d9cbdf030c42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ikitravel.org/upload/shared/7/79/Saint_Petersburg_Gorohovaya_Stree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0950"/>
            <a:ext cx="9143511" cy="6817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kartonkino.ru/wp-content/uploads/2013/07/cardboard-garage-22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548680"/>
            <a:ext cx="3810000" cy="2448272"/>
          </a:xfrm>
          <a:prstGeom prst="rect">
            <a:avLst/>
          </a:prstGeom>
          <a:noFill/>
        </p:spPr>
      </p:pic>
      <p:pic>
        <p:nvPicPr>
          <p:cNvPr id="16388" name="Picture 4" descr="http://i120.twenga.com/%D0%98%D0%B3%D1%80%D1%8B-%D0%B8-%D0%B8%D0%B3%D1%80%D1%83%D1%88%D0%BA%D0%B8/%D0%98%D0%B3%D1%80%D1%83%D1%88%D0%B5%D1%87%D0%BD%D1%8B%D0%B9-%D0%B3%D0%B0%D1%80%D0%B0%D0%B6/%D0%98%D0%B3%D1%80%D1%83%D1%88%D0%BA%D0%B0-%D0%B3%D0%B0%D1%80%D0%B0%D0%B6-%D1%81-%D0%BC%D0%B0%D1%88%D0%B8%D0%BD%D0%BA%D0%B0%D0%BC%D0%B8-tp_7102851552537580576f.jpg"/>
          <p:cNvPicPr>
            <a:picLocks noChangeAspect="1" noChangeArrowheads="1"/>
          </p:cNvPicPr>
          <p:nvPr/>
        </p:nvPicPr>
        <p:blipFill>
          <a:blip r:embed="rId3" cstate="email"/>
          <a:srcRect r="3135"/>
          <a:stretch>
            <a:fillRect/>
          </a:stretch>
        </p:blipFill>
        <p:spPr bwMode="auto">
          <a:xfrm>
            <a:off x="3418414" y="2636912"/>
            <a:ext cx="5546074" cy="3933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55776" y="4941168"/>
            <a:ext cx="136815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995936" y="4869160"/>
            <a:ext cx="1440160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2483768" y="3717032"/>
            <a:ext cx="3024336" cy="1202432"/>
          </a:xfrm>
          <a:prstGeom prst="triangl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Цилиндр 7"/>
          <p:cNvSpPr/>
          <p:nvPr/>
        </p:nvSpPr>
        <p:spPr>
          <a:xfrm>
            <a:off x="1475656" y="4941168"/>
            <a:ext cx="914400" cy="1216152"/>
          </a:xfrm>
          <a:prstGeom prst="ca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4788024" y="4581128"/>
            <a:ext cx="2736304" cy="1224136"/>
          </a:xfrm>
          <a:custGeom>
            <a:avLst/>
            <a:gdLst>
              <a:gd name="connsiteX0" fmla="*/ 0 w 2736304"/>
              <a:gd name="connsiteY0" fmla="*/ 0 h 1224136"/>
              <a:gd name="connsiteX1" fmla="*/ 2736304 w 2736304"/>
              <a:gd name="connsiteY1" fmla="*/ 0 h 1224136"/>
              <a:gd name="connsiteX2" fmla="*/ 2736304 w 2736304"/>
              <a:gd name="connsiteY2" fmla="*/ 1224136 h 1224136"/>
              <a:gd name="connsiteX3" fmla="*/ 0 w 2736304"/>
              <a:gd name="connsiteY3" fmla="*/ 1224136 h 1224136"/>
              <a:gd name="connsiteX4" fmla="*/ 0 w 2736304"/>
              <a:gd name="connsiteY4" fmla="*/ 0 h 1224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36304" h="1224136">
                <a:moveTo>
                  <a:pt x="0" y="0"/>
                </a:moveTo>
                <a:lnTo>
                  <a:pt x="2736304" y="0"/>
                </a:lnTo>
                <a:lnTo>
                  <a:pt x="2736304" y="1224136"/>
                </a:lnTo>
                <a:lnTo>
                  <a:pt x="0" y="1224136"/>
                </a:lnTo>
                <a:lnTo>
                  <a:pt x="0" y="0"/>
                </a:lnTo>
                <a:close/>
              </a:path>
            </a:pathLst>
          </a:custGeom>
          <a:solidFill>
            <a:srgbClr val="FFFF00"/>
          </a:solidFill>
          <a:scene3d>
            <a:camera prst="isometricOffAxis2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3</Words>
  <Application>Microsoft Office PowerPoint</Application>
  <PresentationFormat>Экран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Гараж для машины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</cp:revision>
  <dcterms:created xsi:type="dcterms:W3CDTF">2017-01-12T15:32:16Z</dcterms:created>
  <dcterms:modified xsi:type="dcterms:W3CDTF">2019-01-05T10:32:15Z</dcterms:modified>
</cp:coreProperties>
</file>