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5" d="100"/>
          <a:sy n="65" d="100"/>
        </p:scale>
        <p:origin x="91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2F51B9-DEE9-41E0-9EC2-8C65F956115E}" type="datetimeFigureOut">
              <a:rPr lang="ru-RU" smtClean="0"/>
              <a:t>29.11.2018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D28AB-CDBB-4D71-89D5-83465D1D09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06676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2F51B9-DEE9-41E0-9EC2-8C65F956115E}" type="datetimeFigureOut">
              <a:rPr lang="ru-RU" smtClean="0"/>
              <a:t>29.11.2018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D28AB-CDBB-4D71-89D5-83465D1D09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92826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2F51B9-DEE9-41E0-9EC2-8C65F956115E}" type="datetimeFigureOut">
              <a:rPr lang="ru-RU" smtClean="0"/>
              <a:t>29.11.2018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D28AB-CDBB-4D71-89D5-83465D1D09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78968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2F51B9-DEE9-41E0-9EC2-8C65F956115E}" type="datetimeFigureOut">
              <a:rPr lang="ru-RU" smtClean="0"/>
              <a:t>29.11.2018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D28AB-CDBB-4D71-89D5-83465D1D09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20045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2F51B9-DEE9-41E0-9EC2-8C65F956115E}" type="datetimeFigureOut">
              <a:rPr lang="ru-RU" smtClean="0"/>
              <a:t>29.11.2018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D28AB-CDBB-4D71-89D5-83465D1D09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46359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2F51B9-DEE9-41E0-9EC2-8C65F956115E}" type="datetimeFigureOut">
              <a:rPr lang="ru-RU" smtClean="0"/>
              <a:t>29.11.2018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D28AB-CDBB-4D71-89D5-83465D1D09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31455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2F51B9-DEE9-41E0-9EC2-8C65F956115E}" type="datetimeFigureOut">
              <a:rPr lang="ru-RU" smtClean="0"/>
              <a:t>29.11.2018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D28AB-CDBB-4D71-89D5-83465D1D09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61313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2F51B9-DEE9-41E0-9EC2-8C65F956115E}" type="datetimeFigureOut">
              <a:rPr lang="ru-RU" smtClean="0"/>
              <a:t>29.11.2018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D28AB-CDBB-4D71-89D5-83465D1D09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88492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2F51B9-DEE9-41E0-9EC2-8C65F956115E}" type="datetimeFigureOut">
              <a:rPr lang="ru-RU" smtClean="0"/>
              <a:t>29.11.2018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D28AB-CDBB-4D71-89D5-83465D1D09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86548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2F51B9-DEE9-41E0-9EC2-8C65F956115E}" type="datetimeFigureOut">
              <a:rPr lang="ru-RU" smtClean="0"/>
              <a:t>29.11.2018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D28AB-CDBB-4D71-89D5-83465D1D09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41697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2F51B9-DEE9-41E0-9EC2-8C65F956115E}" type="datetimeFigureOut">
              <a:rPr lang="ru-RU" smtClean="0"/>
              <a:t>29.11.2018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D28AB-CDBB-4D71-89D5-83465D1D09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93563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2F51B9-DEE9-41E0-9EC2-8C65F956115E}" type="datetimeFigureOut">
              <a:rPr lang="ru-RU" smtClean="0"/>
              <a:t>29.11.2018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3D28AB-CDBB-4D71-89D5-83465D1D09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63350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rot="10800000" flipV="1">
            <a:off x="280219" y="911802"/>
            <a:ext cx="4623619" cy="4382869"/>
          </a:xfrm>
        </p:spPr>
        <p:txBody>
          <a:bodyPr>
            <a:noAutofit/>
          </a:bodyPr>
          <a:lstStyle/>
          <a:p>
            <a:r>
              <a:rPr lang="ru-RU" sz="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Каждый дошкольник - маленький исследователь, с радостью и удивлением открывающий для себя окружающий мир. Задача воспитателей и родителей – помочь ему сохранить и развить стремление к познанию, удовлетворить детскую потребность в активной деятельности, дать пищу для развития ума ребенка.</a:t>
            </a:r>
            <a:b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Ничто так, как математика, не способствует развитию мышления, особенно логического.</a:t>
            </a:r>
            <a:b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Логическое мышление – это мышление путем рассуждений или построение причинно-следственных связей.</a:t>
            </a:r>
            <a:b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Усвоению математических знаний  помогает игра – одно из самых привлекательных для детей занятий.   Игра – естественный для ребенка вид деятельности. В игровой деятельности ребенок осваивает разнообразные представления, самостоятельно «открывает» способы действий, познает некоторые зависимости и закономерности окружающего мира, расширяет свой опыт познания.</a:t>
            </a:r>
            <a:b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rot="10800000" flipV="1">
            <a:off x="7669158" y="855405"/>
            <a:ext cx="3878825" cy="3288891"/>
          </a:xfrm>
        </p:spPr>
        <p:txBody>
          <a:bodyPr>
            <a:normAutofit fontScale="70000" lnSpcReduction="20000"/>
          </a:bodyPr>
          <a:lstStyle/>
          <a:p>
            <a:r>
              <a:rPr lang="ru-RU" sz="2200" b="1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Дидактическая игра «Числовые карты»</a:t>
            </a:r>
          </a:p>
          <a:p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Цель: выяснить, умеет ли ребенок определять сразу два качественных соотношения между упорядоченными множествами и осознает взаимообратные отношения между числами в натуральном ряду.</a:t>
            </a:r>
          </a:p>
          <a:p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Материал: числовые карточки, цифры.</a:t>
            </a:r>
          </a:p>
          <a:p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Предложите ребенку разложить последовательно цифры и подобрать к каждой соответствующую числовую карточку. Спросите: сколько предметов изображено на пятой карте? Какое количество предметов изображено на следующей карте? На предыдущей? Какое число больше - 5 или 6, 4 или 5? Что можно сказать о числе 5</a:t>
            </a:r>
          </a:p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5043948" y="265471"/>
            <a:ext cx="34806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Arial Black" panose="020B0A04020102020204" pitchFamily="34" charset="0"/>
              </a:rPr>
              <a:t>Газета для родителей «Страна математики»</a:t>
            </a:r>
            <a:endParaRPr lang="ru-RU" b="1" dirty="0">
              <a:latin typeface="Arial Black" panose="020B0A040201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916193" y="6032089"/>
            <a:ext cx="42758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Редактор: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Белимова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Алёна Александровна</a:t>
            </a: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Руководитель: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Гольская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Оксана Геннадьевна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3948" y="911802"/>
            <a:ext cx="2280013" cy="2698332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6194" y="4137197"/>
            <a:ext cx="3384751" cy="1894892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4903838" y="3746090"/>
            <a:ext cx="2765318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Считалочка!</a:t>
            </a: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Раз, два, три, четыре, пять,</a:t>
            </a: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Шесть, семь, восемь, девять, десять — </a:t>
            </a: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Можно все пересчитать, </a:t>
            </a: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Сосчитать, измерить, взвесить... </a:t>
            </a: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Сколько в комнате углов, </a:t>
            </a: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Сколько ног у воробьев, </a:t>
            </a: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Сколько пальцев на ногах, </a:t>
            </a: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Сколько в садике скамеек, </a:t>
            </a: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Сколько в пятачке копеек!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5921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209</Words>
  <Application>Microsoft Office PowerPoint</Application>
  <PresentationFormat>Широкоэкранный</PresentationFormat>
  <Paragraphs>18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7" baseType="lpstr">
      <vt:lpstr>Arial</vt:lpstr>
      <vt:lpstr>Arial Black</vt:lpstr>
      <vt:lpstr>Calibri</vt:lpstr>
      <vt:lpstr>Calibri Light</vt:lpstr>
      <vt:lpstr>Times New Roman</vt:lpstr>
      <vt:lpstr>Тема Office</vt:lpstr>
      <vt:lpstr> Каждый дошкольник - маленький исследователь, с радостью и удивлением открывающий для себя окружающий мир. Задача воспитателей и родителей – помочь ему сохранить и развить стремление к познанию, удовлетворить детскую потребность в активной деятельности, дать пищу для развития ума ребенка.            Ничто так, как математика, не способствует развитию мышления, особенно логического.       Логическое мышление – это мышление путем рассуждений или построение причинно-следственных связей.           Усвоению математических знаний  помогает игра – одно из самых привлекательных для детей занятий.   Игра – естественный для ребенка вид деятельности. В игровой деятельности ребенок осваивает разнообразные представления, самостоятельно «открывает» способы действий, познает некоторые зависимости и закономерности окружающего мира, расширяет свой опыт познания. 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алена</dc:creator>
  <cp:lastModifiedBy>алена</cp:lastModifiedBy>
  <cp:revision>4</cp:revision>
  <dcterms:created xsi:type="dcterms:W3CDTF">2018-11-29T07:53:15Z</dcterms:created>
  <dcterms:modified xsi:type="dcterms:W3CDTF">2018-11-29T08:32:16Z</dcterms:modified>
</cp:coreProperties>
</file>