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71" r:id="rId7"/>
    <p:sldId id="261" r:id="rId8"/>
    <p:sldId id="262" r:id="rId9"/>
    <p:sldId id="263" r:id="rId10"/>
    <p:sldId id="272" r:id="rId11"/>
    <p:sldId id="264" r:id="rId12"/>
    <p:sldId id="265" r:id="rId13"/>
    <p:sldId id="273" r:id="rId14"/>
    <p:sldId id="266" r:id="rId15"/>
    <p:sldId id="267" r:id="rId16"/>
    <p:sldId id="268" r:id="rId17"/>
    <p:sldId id="270" r:id="rId18"/>
    <p:sldId id="269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&#1092;&#1080;&#1079;&#1080;&#1082;&#1072;%20&#1090;&#1077;&#1088;&#1077;&#1093;&#1086;&#1074;&#1072;\&#1089;&#1077;&#1084;&#1080;&#1085;&#1072;&#1088;%20&#1093;&#1080;&#1084;&#1080;&#1103;%20&#1073;&#1080;&#1086;&#1083;&#1086;&#1075;&#1080;&#1103;%20&#1103;&#1085;&#1074;&#1072;&#1088;&#1100;%202013\&#1087;&#1091;&#1090;&#1077;&#1096;&#1077;&#1089;&#1090;&#1074;&#1080;&#1077;%20&#1074;%20&#1072;&#1085;&#1090;&#1072;&#1088;&#1082;&#1090;&#1080;&#1076;&#1091;\&#1040;&#1053;&#1058;&#1040;&#1056;&#1050;&#1058;&#1048;&#1044;&#1040;.%20&#1056;&#1040;&#1057;&#1057;&#1050;&#1040;&#1047;&#1067;%20&#1057;&#1058;&#1040;&#1056;&#1054;&#1043;&#1054;%20&#1052;&#1054;&#1056;&#1071;&#1050;&#1040;.1972%20-%20http---deti.knigi-zdes.ru-%20-%201.avi" TargetMode="Externa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&#1092;&#1080;&#1079;&#1080;&#1082;&#1072;%20&#1090;&#1077;&#1088;&#1077;&#1093;&#1086;&#1074;&#1072;\&#1089;&#1077;&#1084;&#1080;&#1085;&#1072;&#1088;%20&#1093;&#1080;&#1084;&#1080;&#1103;%20&#1073;&#1080;&#1086;&#1083;&#1086;&#1075;&#1080;&#1103;%20&#1103;&#1085;&#1074;&#1072;&#1088;&#1100;%202013\&#1087;&#1091;&#1090;&#1077;&#1096;&#1077;&#1089;&#1090;&#1074;&#1080;&#1077;%20&#1074;%20&#1072;&#1085;&#1090;&#1072;&#1088;&#1082;&#1090;&#1080;&#1076;&#1091;\&#1041;&#1077;&#1079;%20&#1080;&#1084;&#1077;&#1085;&#1080;_0001.wmv" TargetMode="Externa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шаблоны для презентаций\ФОНЫ ПРЕЗЕНТАЦИЙ\ФОНЫ 1\bv100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42910" y="1000108"/>
            <a:ext cx="764386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solidFill>
                  <a:schemeClr val="bg1"/>
                </a:solidFill>
              </a:rPr>
              <a:t>Интегрированный урок </a:t>
            </a:r>
          </a:p>
          <a:p>
            <a:pPr algn="ctr"/>
            <a:r>
              <a:rPr lang="ru-RU" sz="7200" dirty="0" smtClean="0">
                <a:solidFill>
                  <a:schemeClr val="bg1"/>
                </a:solidFill>
              </a:rPr>
              <a:t>в 7 классе</a:t>
            </a:r>
            <a:endParaRPr lang="ru-RU" sz="72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2976" y="5000636"/>
            <a:ext cx="69294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</a:rPr>
              <a:t>География + физика 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шаблоны для презентаций\ФОНЫ ПРЕЗЕНТАЦИЙ\ФОНЫ 1\bv100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АНТАРКТИДА. РАССКАЗЫ СТАРОГО МОРЯКА.1972 - http---deti.knigi-zdes.ru- - 1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28596" y="214290"/>
            <a:ext cx="8286808" cy="64294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1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шаблоны для презентаций\ФОНЫ ПРЕЗЕНТАЦИЙ\ФОНЫ 1\bv100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85720" y="214290"/>
            <a:ext cx="873336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Дорогой первооткрывателей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050" name="Picture 2" descr="2759911"/>
          <p:cNvPicPr>
            <a:picLocks noChangeAspect="1" noChangeArrowheads="1"/>
          </p:cNvPicPr>
          <p:nvPr/>
        </p:nvPicPr>
        <p:blipFill>
          <a:blip r:embed="rId3" cstate="print"/>
          <a:srcRect l="13158" r="8171" b="24160"/>
          <a:stretch>
            <a:fillRect/>
          </a:stretch>
        </p:blipFill>
        <p:spPr bwMode="auto">
          <a:xfrm>
            <a:off x="214282" y="1142984"/>
            <a:ext cx="2143140" cy="3016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794905361_tonne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40" y="2928934"/>
            <a:ext cx="2196719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Antarktida_Lazarev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2571744"/>
            <a:ext cx="2086415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 descr="1348026482_98f8121865d877fdd9bb"/>
          <p:cNvPicPr>
            <a:picLocks noChangeAspect="1" noChangeArrowheads="1"/>
          </p:cNvPicPr>
          <p:nvPr/>
        </p:nvPicPr>
        <p:blipFill>
          <a:blip r:embed="rId6" cstate="print"/>
          <a:srcRect l="6250" r="12500" b="13281"/>
          <a:stretch>
            <a:fillRect/>
          </a:stretch>
        </p:blipFill>
        <p:spPr bwMode="auto">
          <a:xfrm>
            <a:off x="2428860" y="1714488"/>
            <a:ext cx="2108386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85720" y="4357694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Р.Амундсен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57422" y="4929198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Ф.Беллинсгаузен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14876" y="5500702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М.Лазарев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15140" y="6072206"/>
            <a:ext cx="2000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Р.Скотт</a:t>
            </a:r>
          </a:p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шаблоны для презентаций\ФОНЫ ПРЕЗЕНТАЦИЙ\ФОНЫ 1\bv100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00007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3" y="0"/>
            <a:ext cx="71925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шаблоны для презентаций\ФОНЫ ПРЕЗЕНТАЦИЙ\ФОНЫ 1\bv100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57158" y="500042"/>
            <a:ext cx="8429684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Р.Амундсен    Линия сравнения    Р.Скотт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Подбор участников экспедиции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       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  Экипировка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             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Питание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Транспорт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   Быт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шаблоны для презентаций\ФОНЫ ПРЕЗЕНТАЦИЙ\ФОНЫ 1\bv100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 descr="http://img1.liveinternet.ru/images/attach/c/4/79/408/79408685_upr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714356"/>
            <a:ext cx="7500990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шаблоны для презентаций\ФОНЫ ПРЕЗЕНТАЦИЙ\ФОНЫ 1\bv100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85786" y="500042"/>
            <a:ext cx="7715304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6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Задача 2.</a:t>
            </a:r>
          </a:p>
          <a:p>
            <a:pPr algn="just"/>
            <a:endParaRPr lang="ru-RU" sz="4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Собачья упряжка за 99 дней прошла путь 2980км. За какое время преодолеет тот же путь пони, скорость которого в 3 раза меньше скорости собаки?</a:t>
            </a:r>
          </a:p>
          <a:p>
            <a:pPr algn="just"/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шаблоны для презентаций\ФОНЫ ПРЕЗЕНТАЦИЙ\ФОНЫ 1\bv100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2" name="Picture 2" descr="000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1428736"/>
            <a:ext cx="5857916" cy="519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14282" y="142852"/>
            <a:ext cx="871543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Исследование Антарктиды </a:t>
            </a:r>
          </a:p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продолжается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шаблоны для презентаций\ФОНЫ ПРЕЗЕНТАЦИЙ\ФОНЫ 1\bv100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357290" y="428604"/>
            <a:ext cx="61200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Домашнее задание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7224" y="1928802"/>
            <a:ext cx="75724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§ 47</a:t>
            </a:r>
          </a:p>
          <a:p>
            <a:pPr marL="342900" indent="-342900"/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Полюса Антарктиды</a:t>
            </a:r>
          </a:p>
          <a:p>
            <a:pPr marL="342900" indent="-342900"/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 Показать на контурной карте изрезанность береговой линии материка</a:t>
            </a:r>
          </a:p>
          <a:p>
            <a:pPr marL="342900" indent="-342900"/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4. Рассчитать: на сколько хватит запасов пресной воды, содержащейся в айсберге  из задачи №1 для жителей Курска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шаблоны для презентаций\ФОНЫ ПРЕЗЕНТАЦИЙ\ФОНЫ 1\bv100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шаблоны для презентаций\ФОНЫ ПРЕЗЕНТАЦИЙ\ФОНЫ 1\bv100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5591_html_a7bb2a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214290"/>
            <a:ext cx="7413507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шаблоны для презентаций\ФОНЫ ПРЕЗЕНТАЦИЙ\ФОНЫ 1\bv100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285728"/>
            <a:ext cx="807249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Весь континент – сплошная льдина,</a:t>
            </a:r>
          </a:p>
          <a:p>
            <a:r>
              <a:rPr lang="ru-RU" sz="4000" dirty="0" smtClean="0">
                <a:solidFill>
                  <a:schemeClr val="bg1"/>
                </a:solidFill>
              </a:rPr>
              <a:t>Зимой и летом – холодина!</a:t>
            </a:r>
          </a:p>
          <a:p>
            <a:r>
              <a:rPr lang="ru-RU" sz="4000" dirty="0" smtClean="0">
                <a:solidFill>
                  <a:schemeClr val="bg1"/>
                </a:solidFill>
              </a:rPr>
              <a:t>Закалка здесь необходима!</a:t>
            </a:r>
          </a:p>
          <a:p>
            <a:r>
              <a:rPr lang="ru-RU" sz="4000" dirty="0" smtClean="0">
                <a:solidFill>
                  <a:schemeClr val="bg1"/>
                </a:solidFill>
              </a:rPr>
              <a:t>Бери, мой друг, пример с пингвина.</a:t>
            </a:r>
            <a:endParaRPr lang="ru-RU" sz="4000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http://www.kartinkioboi.ru/_ph/8/58474208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3071810"/>
            <a:ext cx="5940425" cy="33414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шаблоны для презентаций\ФОНЫ ПРЕЗЕНТАЦИЙ\ФОНЫ 1\bv100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/>
          <p:cNvPicPr/>
          <p:nvPr/>
        </p:nvPicPr>
        <p:blipFill>
          <a:blip r:embed="rId3" cstate="print"/>
          <a:srcRect b="4478"/>
          <a:stretch>
            <a:fillRect/>
          </a:stretch>
        </p:blipFill>
        <p:spPr bwMode="auto">
          <a:xfrm>
            <a:off x="1000100" y="2786058"/>
            <a:ext cx="6858048" cy="38576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500034" y="142852"/>
            <a:ext cx="8091246" cy="271466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Необыкновенное </a:t>
            </a:r>
          </a:p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</a:t>
            </a:r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утешествие в Антарктиду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шаблоны для презентаций\ФОНЫ ПРЕЗЕНТАЦИЙ\ФОНЫ 1\bv100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Без имени_0001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642910" y="285728"/>
            <a:ext cx="7929618" cy="63436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027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шаблоны для презентаций\ФОНЫ ПРЕЗЕНТАЦИЙ\ФОНЫ 1\bv100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214291"/>
            <a:ext cx="8786842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Характеристика </a:t>
            </a:r>
          </a:p>
          <a:p>
            <a:pPr algn="ctr"/>
            <a:r>
              <a:rPr lang="ru-RU" sz="4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физико-географического </a:t>
            </a:r>
          </a:p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</a:t>
            </a:r>
            <a:r>
              <a:rPr lang="ru-RU" sz="4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оложения материка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7224" y="2786058"/>
            <a:ext cx="7929618" cy="3179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Положение по отношению: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 smtClean="0">
                <a:solidFill>
                  <a:schemeClr val="bg1"/>
                </a:solidFill>
              </a:rPr>
              <a:t> к экватору;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 smtClean="0">
                <a:solidFill>
                  <a:schemeClr val="bg1"/>
                </a:solidFill>
              </a:rPr>
              <a:t> к «0» меридиану;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 smtClean="0">
                <a:solidFill>
                  <a:schemeClr val="bg1"/>
                </a:solidFill>
              </a:rPr>
              <a:t> к другим материкам;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 smtClean="0">
                <a:solidFill>
                  <a:schemeClr val="bg1"/>
                </a:solidFill>
              </a:rPr>
              <a:t> к океанам;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 smtClean="0">
                <a:solidFill>
                  <a:schemeClr val="bg1"/>
                </a:solidFill>
              </a:rPr>
              <a:t> к поясам освещенности.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izich_kart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80859" cy="6572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шаблоны для презентаций\ФОНЫ ПРЕЗЕНТАЦИЙ\ФОНЫ 1\bv100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142984"/>
            <a:ext cx="7500990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00034" y="214290"/>
            <a:ext cx="821537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Антарктида – кузница айсбергов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шаблоны для презентаций\ФОНЫ ПРЕЗЕНТАЦИЙ\ФОНЫ 1\bv100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1472" y="285728"/>
            <a:ext cx="785818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Задача 1.</a:t>
            </a:r>
          </a:p>
          <a:p>
            <a:pPr algn="just"/>
            <a:endParaRPr lang="ru-RU" sz="4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Рассчитайте массу айсберга высотой 200м и площадью 3300 кв.км. Плотность льда 900 кг/куб.м.</a:t>
            </a:r>
            <a:endParaRPr lang="ru-RU" sz="4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шаблоны для презентаций\ФОНЫ ПРЕЗЕНТАЦИЙ\ФОНЫ 1\bv100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10-photo"/>
          <p:cNvPicPr>
            <a:picLocks noChangeAspect="1" noChangeArrowheads="1"/>
          </p:cNvPicPr>
          <p:nvPr/>
        </p:nvPicPr>
        <p:blipFill>
          <a:blip r:embed="rId3" cstate="print"/>
          <a:srcRect b="4053"/>
          <a:stretch>
            <a:fillRect/>
          </a:stretch>
        </p:blipFill>
        <p:spPr bwMode="auto">
          <a:xfrm>
            <a:off x="1214414" y="1285860"/>
            <a:ext cx="7048500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000100" y="214290"/>
            <a:ext cx="76746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Антарктида… Какая она?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</TotalTime>
  <Words>195</Words>
  <Application>Microsoft Office PowerPoint</Application>
  <PresentationFormat>Экран (4:3)</PresentationFormat>
  <Paragraphs>50</Paragraphs>
  <Slides>19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37</cp:revision>
  <dcterms:created xsi:type="dcterms:W3CDTF">2013-01-31T13:02:06Z</dcterms:created>
  <dcterms:modified xsi:type="dcterms:W3CDTF">2013-02-11T09:23:34Z</dcterms:modified>
</cp:coreProperties>
</file>