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72" r:id="rId4"/>
    <p:sldId id="274" r:id="rId5"/>
    <p:sldId id="275" r:id="rId6"/>
    <p:sldId id="276" r:id="rId7"/>
    <p:sldId id="277" r:id="rId8"/>
    <p:sldId id="278" r:id="rId9"/>
    <p:sldId id="258" r:id="rId10"/>
    <p:sldId id="259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4D96-3396-45F1-8C3B-05A3AB078EC9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80906F-21A0-48EE-B178-FC2175B55CC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4D96-3396-45F1-8C3B-05A3AB078EC9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906F-21A0-48EE-B178-FC2175B55C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4D96-3396-45F1-8C3B-05A3AB078EC9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906F-21A0-48EE-B178-FC2175B55C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0BB4D96-3396-45F1-8C3B-05A3AB078EC9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D80906F-21A0-48EE-B178-FC2175B55CC6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4D96-3396-45F1-8C3B-05A3AB078EC9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906F-21A0-48EE-B178-FC2175B55CC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4D96-3396-45F1-8C3B-05A3AB078EC9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906F-21A0-48EE-B178-FC2175B55CC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906F-21A0-48EE-B178-FC2175B55CC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4D96-3396-45F1-8C3B-05A3AB078EC9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4D96-3396-45F1-8C3B-05A3AB078EC9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906F-21A0-48EE-B178-FC2175B55CC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4D96-3396-45F1-8C3B-05A3AB078EC9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906F-21A0-48EE-B178-FC2175B55C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0BB4D96-3396-45F1-8C3B-05A3AB078EC9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D80906F-21A0-48EE-B178-FC2175B55CC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B4D96-3396-45F1-8C3B-05A3AB078EC9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80906F-21A0-48EE-B178-FC2175B55CC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0BB4D96-3396-45F1-8C3B-05A3AB078EC9}" type="datetimeFigureOut">
              <a:rPr lang="ru-RU" smtClean="0"/>
              <a:t>05.01.2019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D80906F-21A0-48EE-B178-FC2175B55CC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dirty="0" smtClean="0"/>
              <a:t>ГРАМОТА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86001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6632"/>
            <a:ext cx="8712968" cy="662473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207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8784976" cy="633670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69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32656"/>
            <a:ext cx="8208912" cy="57633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42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8640"/>
            <a:ext cx="8496944" cy="65527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98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8640960" cy="64087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45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00" y="332656"/>
            <a:ext cx="8128000" cy="633670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44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8496944" cy="583264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355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88640"/>
            <a:ext cx="8424936" cy="64807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04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0648"/>
            <a:ext cx="8424936" cy="62646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64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6632"/>
            <a:ext cx="8784976" cy="655272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57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44</TotalTime>
  <Words>1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ГРАМОТА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ГРАМОТА</dc:title>
  <dc:creator>ЕЛЕНА</dc:creator>
  <cp:lastModifiedBy>ЕЛЕНА</cp:lastModifiedBy>
  <cp:revision>6</cp:revision>
  <dcterms:created xsi:type="dcterms:W3CDTF">2019-01-05T11:31:59Z</dcterms:created>
  <dcterms:modified xsi:type="dcterms:W3CDTF">2019-01-05T12:38:56Z</dcterms:modified>
</cp:coreProperties>
</file>