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5" r:id="rId3"/>
    <p:sldId id="307" r:id="rId4"/>
    <p:sldId id="277" r:id="rId5"/>
    <p:sldId id="257" r:id="rId6"/>
    <p:sldId id="260" r:id="rId7"/>
    <p:sldId id="261" r:id="rId8"/>
    <p:sldId id="262" r:id="rId9"/>
    <p:sldId id="266" r:id="rId10"/>
    <p:sldId id="263" r:id="rId11"/>
    <p:sldId id="270" r:id="rId12"/>
    <p:sldId id="269" r:id="rId13"/>
    <p:sldId id="273" r:id="rId14"/>
    <p:sldId id="271" r:id="rId15"/>
    <p:sldId id="265" r:id="rId16"/>
    <p:sldId id="264" r:id="rId17"/>
    <p:sldId id="311" r:id="rId18"/>
    <p:sldId id="279" r:id="rId19"/>
    <p:sldId id="308" r:id="rId20"/>
    <p:sldId id="272" r:id="rId21"/>
    <p:sldId id="282" r:id="rId22"/>
    <p:sldId id="276" r:id="rId23"/>
    <p:sldId id="288" r:id="rId24"/>
    <p:sldId id="287" r:id="rId25"/>
    <p:sldId id="286" r:id="rId26"/>
    <p:sldId id="283" r:id="rId27"/>
    <p:sldId id="289" r:id="rId28"/>
    <p:sldId id="290" r:id="rId29"/>
    <p:sldId id="294" r:id="rId30"/>
    <p:sldId id="291" r:id="rId31"/>
    <p:sldId id="300" r:id="rId32"/>
    <p:sldId id="296" r:id="rId33"/>
    <p:sldId id="303" r:id="rId34"/>
    <p:sldId id="302" r:id="rId35"/>
    <p:sldId id="306" r:id="rId36"/>
    <p:sldId id="305" r:id="rId37"/>
    <p:sldId id="31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ECFF"/>
    <a:srgbClr val="FFCCFF"/>
    <a:srgbClr val="0066FF"/>
    <a:srgbClr val="99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88840"/>
            <a:ext cx="8049449" cy="2585323"/>
          </a:xfrm>
          <a:prstGeom prst="rect">
            <a:avLst/>
          </a:pr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3366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Игра </a:t>
            </a:r>
          </a:p>
          <a:p>
            <a:pPr algn="ctr"/>
            <a:r>
              <a:rPr lang="ru-RU" sz="5400" b="1" cap="none" spc="150" dirty="0" smtClean="0">
                <a:ln w="11430"/>
                <a:solidFill>
                  <a:srgbClr val="3366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«Зимующие птицы нашего края»</a:t>
            </a:r>
            <a:endParaRPr lang="ru-RU" sz="5400" b="1" cap="none" spc="150" dirty="0">
              <a:ln w="11430"/>
              <a:solidFill>
                <a:srgbClr val="3366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1" y="188640"/>
            <a:ext cx="8049449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дошкольное образовательное учреждение</a:t>
            </a:r>
            <a:endParaRPr lang="ru-RU" sz="2000" dirty="0">
              <a:solidFill>
                <a:schemeClr val="bg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 детский сад №5 «Золотой ключик»</a:t>
            </a:r>
            <a:endParaRPr lang="ru-RU" sz="2000" dirty="0">
              <a:solidFill>
                <a:schemeClr val="bg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округа Стрежевой</a:t>
            </a:r>
            <a:endParaRPr lang="ru-RU" sz="2000" dirty="0">
              <a:solidFill>
                <a:schemeClr val="bg2">
                  <a:lumMod val="90000"/>
                  <a:lumOff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с\Desktop\птицы\глухарь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20688"/>
            <a:ext cx="853294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435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кс\Desktop\птицы\голубь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548680"/>
            <a:ext cx="847097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5007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кс\Desktop\птицы\голубь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04664"/>
            <a:ext cx="8688178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918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кс\Desktop\птицы\дятелл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260648"/>
            <a:ext cx="6408712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96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кс\Desktop\птицы\дятел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260648"/>
            <a:ext cx="626469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32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кс\Desktop\птицы\глухарьь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21051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11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с\Desktop\птицы\глухар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21051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45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с\Desktop\птицы\клект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6912768" cy="6276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9348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кс\Desktop\птицы\клест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32656"/>
            <a:ext cx="6899445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72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с\Desktop\птицы\дятел2.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2052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4290"/>
            <a:ext cx="853418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n w="10541" cmpd="sng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n w="10541" cmpd="sng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бобщить и расширить знания детей о птицах нашего края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169574"/>
            <a:ext cx="8316924" cy="403187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игры и правила работы с презентацией: </a:t>
            </a:r>
            <a:r>
              <a:rPr lang="ru-RU" sz="2400" dirty="0" smtClean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листает слайды по порядку: на первом слайде искаженная птица, дети отгадывают, какая птица изображена, на следующем слайде – правильный ответ.</a:t>
            </a:r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n w="12700">
                  <a:noFill/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играют две команды, то отгадывают «зашифрованную», искаженную птицу по очереди.</a:t>
            </a:r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команда не дает правильного ответа, может ответить другая. Жюри фиксирует правильные ответы и количество </a:t>
            </a:r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баллов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работы: </a:t>
            </a:r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индивидуальная, в парах, групповая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   рекомендована  для детей   6 - 7 лет</a:t>
            </a:r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кс\Desktop\птицы\дятел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448939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875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esktop\птицы\к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18" y="476672"/>
            <a:ext cx="8771815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111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кс\Desktop\птицы\клесты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1"/>
            <a:ext cx="8662616" cy="576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48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кс\Desktop\птицы\с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1" y="260648"/>
            <a:ext cx="8138885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366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кс\Desktop\птицы\свирист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8885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990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с\Desktop\птицы\поп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78209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894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кс\Desktop\птицы\поползен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7" y="260648"/>
            <a:ext cx="7805909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954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кс\Desktop\птицы\синица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04664"/>
            <a:ext cx="8653993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002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кс\Desktop\птицы\Синичка-640x4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7" y="476672"/>
            <a:ext cx="8653993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91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кс\Desktop\птицы\снегирь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764704"/>
            <a:ext cx="8704967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709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\Desktop\птицы\3кедровка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4" y="476672"/>
            <a:ext cx="8420187" cy="590465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2711771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кс\Desktop\птицы\снегирь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76952" cy="48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998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кс\Desktop\птицы\с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72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988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кс\Desktop\птицы\сов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15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кс\Desktop\птицы\сорока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620688"/>
            <a:ext cx="868144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265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кс\Desktop\птицы\сорока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548680"/>
            <a:ext cx="868144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5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кс\Desktop\птицы\чечетк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0412"/>
            <a:ext cx="8640960" cy="5685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59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кс\Desktop\птицы\чечет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5337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638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85918" y="428604"/>
            <a:ext cx="5500726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611560" y="1312834"/>
            <a:ext cx="806489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Птицы Томской области  Режим доступа: </a:t>
            </a:r>
            <a:r>
              <a:rPr lang="en-US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8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www.google.com/search</a:t>
            </a:r>
            <a:endParaRPr lang="ru-RU" sz="2800" dirty="0" smtClean="0">
              <a:solidFill>
                <a:schemeClr val="accent4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4509120"/>
            <a:ext cx="76328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28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Саморокова</a:t>
            </a:r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Владимировна,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воспитатель-эколог МДОУ  «ЦРР детский сад №5 «Золотой ключик»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кс\Desktop\птицы\кедров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19" y="404664"/>
            <a:ext cx="8420187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80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с\Desktop\птицы\воробей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7" y="260648"/>
            <a:ext cx="8075289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23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с\Desktop\птицы\воробе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7" y="260648"/>
            <a:ext cx="8363692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67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с\Desktop\птицы\ворон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5780" y="476184"/>
            <a:ext cx="8591550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890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с\Desktop\птицы\воро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620688"/>
            <a:ext cx="866775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219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кс\Desktop\птицы\глухарь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404664"/>
            <a:ext cx="7620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434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165</TotalTime>
  <Words>153</Words>
  <Application>Microsoft Office PowerPoint</Application>
  <PresentationFormat>Экран (4:3)</PresentationFormat>
  <Paragraphs>14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Паркет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</dc:creator>
  <cp:lastModifiedBy>Cergei</cp:lastModifiedBy>
  <cp:revision>33</cp:revision>
  <dcterms:created xsi:type="dcterms:W3CDTF">2018-12-08T12:45:59Z</dcterms:created>
  <dcterms:modified xsi:type="dcterms:W3CDTF">2019-01-05T14:10:59Z</dcterms:modified>
</cp:coreProperties>
</file>