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6" r:id="rId19"/>
    <p:sldId id="275" r:id="rId20"/>
    <p:sldId id="277" r:id="rId21"/>
    <p:sldId id="278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0" d="100"/>
          <a:sy n="60" d="100"/>
        </p:scale>
        <p:origin x="-7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337C-0C14-4F3E-8564-38E0169D0D35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337C-0C14-4F3E-8564-38E0169D0D35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337C-0C14-4F3E-8564-38E0169D0D35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337C-0C14-4F3E-8564-38E0169D0D35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337C-0C14-4F3E-8564-38E0169D0D35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337C-0C14-4F3E-8564-38E0169D0D35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337C-0C14-4F3E-8564-38E0169D0D35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337C-0C14-4F3E-8564-38E0169D0D35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337C-0C14-4F3E-8564-38E0169D0D35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337C-0C14-4F3E-8564-38E0169D0D35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337C-0C14-4F3E-8564-38E0169D0D35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841337C-0C14-4F3E-8564-38E0169D0D35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Любимый город                    Санкт – Петербург.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4429132"/>
            <a:ext cx="6400800" cy="1752600"/>
          </a:xfrm>
        </p:spPr>
        <p:txBody>
          <a:bodyPr/>
          <a:lstStyle/>
          <a:p>
            <a:r>
              <a:rPr lang="ru-RU" dirty="0" smtClean="0"/>
              <a:t>Куликова Ирина Вячеславовна,</a:t>
            </a:r>
          </a:p>
          <a:p>
            <a:r>
              <a:rPr lang="ru-RU" dirty="0" smtClean="0"/>
              <a:t>в</a:t>
            </a:r>
            <a:r>
              <a:rPr lang="ru-RU" dirty="0" smtClean="0"/>
              <a:t>оспитатель ГБДОУ детский сад № 59</a:t>
            </a:r>
          </a:p>
          <a:p>
            <a:r>
              <a:rPr lang="ru-RU" dirty="0" smtClean="0"/>
              <a:t>Красногвардейского района.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5.Назовите название первого музея в России.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Эрмитаж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Русский музей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Кунсткамера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Музей Воды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Кунсткамера.</a:t>
            </a:r>
            <a:endParaRPr lang="ru-RU" sz="4000" dirty="0"/>
          </a:p>
        </p:txBody>
      </p:sp>
      <p:pic>
        <p:nvPicPr>
          <p:cNvPr id="4" name="Содержимое 3" descr="0_66f85_6a9da57a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7706" y="1600200"/>
            <a:ext cx="7188588" cy="470852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6.Назовите название корабля, в котором в настоящее время размещается музей.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00240"/>
            <a:ext cx="8115328" cy="412592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4000" dirty="0" smtClean="0"/>
              <a:t>Смелый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Аврора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Варяг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Победа         </a:t>
            </a:r>
            <a:endParaRPr lang="ru-RU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Аврора.</a:t>
            </a:r>
            <a:endParaRPr lang="ru-RU" sz="4000" dirty="0"/>
          </a:p>
        </p:txBody>
      </p:sp>
      <p:pic>
        <p:nvPicPr>
          <p:cNvPr id="4" name="Содержимое 3" descr="0_86dbb_e1223fec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8397" y="1600200"/>
            <a:ext cx="7067205" cy="470852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7. Что украшает шпиль Адмиралтейства?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8">
              <a:buNone/>
            </a:pPr>
            <a:endParaRPr lang="ru-RU" sz="4000" dirty="0" smtClean="0"/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Крест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Кораблик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Русалка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Ангел</a:t>
            </a:r>
            <a:endParaRPr lang="ru-RU" sz="4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Кораблик.</a:t>
            </a:r>
            <a:endParaRPr lang="ru-RU" sz="4000" dirty="0"/>
          </a:p>
        </p:txBody>
      </p:sp>
      <p:pic>
        <p:nvPicPr>
          <p:cNvPr id="4" name="Содержимое 3" descr="9a6150a3642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625" y="1682750"/>
            <a:ext cx="3714750" cy="454342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8.Назовите название первого сада в Санкт – Петербурге.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 lvl="8"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Летний сад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Михайловский сад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Адмиралтейский сад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Таврический сад</a:t>
            </a:r>
            <a:endParaRPr lang="ru-RU" sz="4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Летний сад.</a:t>
            </a:r>
            <a:endParaRPr lang="ru-RU" dirty="0"/>
          </a:p>
        </p:txBody>
      </p:sp>
      <p:pic>
        <p:nvPicPr>
          <p:cNvPr id="4" name="Содержимое 3" descr="0_1b5d0_4c37dc15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9.В какой собор приходят моряки чаще всего.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Смольный собор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Исаакиевский собор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Никольский собор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/>
              <a:t>Троицкий собор</a:t>
            </a:r>
            <a:endParaRPr lang="ru-RU" sz="4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Никольский собор.</a:t>
            </a:r>
            <a:endParaRPr lang="ru-RU" dirty="0"/>
          </a:p>
        </p:txBody>
      </p:sp>
      <p:pic>
        <p:nvPicPr>
          <p:cNvPr id="4" name="Содержимое 3" descr="0_7a9a4_9ecf5fd7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714488"/>
            <a:ext cx="5910426" cy="39600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20113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1.Какая река не протекает в </a:t>
            </a:r>
            <a:r>
              <a:rPr lang="ru-RU" dirty="0"/>
              <a:t>С</a:t>
            </a:r>
            <a:r>
              <a:rPr lang="ru-RU" dirty="0" smtClean="0"/>
              <a:t>анкт-Петербурге?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0" lvl="5" indent="-457200">
              <a:buFont typeface="Wingdings" pitchFamily="2" charset="2"/>
              <a:buChar char="Ø"/>
            </a:pPr>
            <a:endParaRPr lang="ru-RU" sz="4000" dirty="0" smtClean="0"/>
          </a:p>
          <a:p>
            <a:pPr marL="2743200" lvl="5" indent="-457200">
              <a:buFont typeface="Wingdings" pitchFamily="2" charset="2"/>
              <a:buChar char="Ø"/>
            </a:pPr>
            <a:endParaRPr lang="ru-RU" sz="4000" dirty="0" smtClean="0"/>
          </a:p>
          <a:p>
            <a:pPr marL="2743200" lvl="5" indent="-457200">
              <a:buFont typeface="Wingdings" pitchFamily="2" charset="2"/>
              <a:buChar char="Ø"/>
            </a:pPr>
            <a:r>
              <a:rPr lang="ru-RU" sz="4000" dirty="0" smtClean="0"/>
              <a:t>Нева</a:t>
            </a:r>
          </a:p>
          <a:p>
            <a:pPr marL="2743200" lvl="5" indent="-457200">
              <a:buFont typeface="Wingdings" pitchFamily="2" charset="2"/>
              <a:buChar char="Ø"/>
            </a:pPr>
            <a:r>
              <a:rPr lang="ru-RU" sz="4000" dirty="0" smtClean="0"/>
              <a:t>Мойка</a:t>
            </a:r>
          </a:p>
          <a:p>
            <a:pPr marL="2743200" lvl="5" indent="-457200">
              <a:buFont typeface="Wingdings" pitchFamily="2" charset="2"/>
              <a:buChar char="Ø"/>
            </a:pPr>
            <a:r>
              <a:rPr lang="ru-RU" sz="4000" dirty="0" smtClean="0"/>
              <a:t>Волга</a:t>
            </a:r>
          </a:p>
          <a:p>
            <a:pPr marL="2743200" lvl="5" indent="-457200">
              <a:buFont typeface="Wingdings" pitchFamily="2" charset="2"/>
              <a:buChar char="Ø"/>
            </a:pPr>
            <a:r>
              <a:rPr lang="ru-RU" sz="4000" dirty="0" smtClean="0"/>
              <a:t>Фонтанка</a:t>
            </a:r>
            <a:endParaRPr lang="ru-RU" sz="4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10.В каком из театров </a:t>
            </a:r>
            <a:br>
              <a:rPr lang="ru-RU" dirty="0" smtClean="0"/>
            </a:br>
            <a:r>
              <a:rPr lang="ru-RU" dirty="0" smtClean="0"/>
              <a:t>Санкт – Петербурга  идут только детские спектакли?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Театр Буфф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ТЮЗ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Александрийский театр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Театр на Неве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на Неве.</a:t>
            </a:r>
            <a:endParaRPr lang="ru-RU" dirty="0"/>
          </a:p>
        </p:txBody>
      </p:sp>
      <p:pic>
        <p:nvPicPr>
          <p:cNvPr id="4" name="Содержимое 3" descr="r_4ef918b9e99a6e866884835a99456ab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8005" y="1600200"/>
            <a:ext cx="4167989" cy="4708525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Молодцы!</a:t>
            </a:r>
            <a:endParaRPr lang="ru-RU" sz="5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Волга.</a:t>
            </a:r>
            <a:endParaRPr lang="ru-RU" dirty="0"/>
          </a:p>
        </p:txBody>
      </p:sp>
      <p:pic>
        <p:nvPicPr>
          <p:cNvPr id="4" name="Содержимое 3" descr="366224_reka_volga_voda_2592x1944_(www.GdeFon.ru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142984"/>
            <a:ext cx="7241541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2.Назовите главную площадь </a:t>
            </a:r>
            <a:r>
              <a:rPr lang="ru-RU" dirty="0"/>
              <a:t>С</a:t>
            </a:r>
            <a:r>
              <a:rPr lang="ru-RU" dirty="0" smtClean="0"/>
              <a:t>анкт-Петербурга.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6">
              <a:buNone/>
            </a:pPr>
            <a:endParaRPr lang="ru-RU" sz="4000" dirty="0" smtClean="0"/>
          </a:p>
          <a:p>
            <a:pPr lvl="6">
              <a:buFont typeface="Wingdings" pitchFamily="2" charset="2"/>
              <a:buChar char="Ø"/>
            </a:pPr>
            <a:r>
              <a:rPr lang="ru-RU" sz="4000" dirty="0" smtClean="0"/>
              <a:t>Московская площадь</a:t>
            </a:r>
          </a:p>
          <a:p>
            <a:pPr lvl="6">
              <a:buFont typeface="Wingdings" pitchFamily="2" charset="2"/>
              <a:buChar char="Ø"/>
            </a:pPr>
            <a:r>
              <a:rPr lang="ru-RU" sz="4000" dirty="0" smtClean="0"/>
              <a:t>Дворцовая  площадь</a:t>
            </a:r>
          </a:p>
          <a:p>
            <a:pPr lvl="6">
              <a:buFont typeface="Wingdings" pitchFamily="2" charset="2"/>
              <a:buChar char="Ø"/>
            </a:pPr>
            <a:r>
              <a:rPr lang="ru-RU" sz="4000" dirty="0" smtClean="0"/>
              <a:t> площадь Ломоносова </a:t>
            </a:r>
          </a:p>
          <a:p>
            <a:pPr lvl="6">
              <a:buFont typeface="Wingdings" pitchFamily="2" charset="2"/>
              <a:buChar char="Ø"/>
            </a:pPr>
            <a:r>
              <a:rPr lang="ru-RU" sz="4000" dirty="0" smtClean="0"/>
              <a:t>Красногвардейская </a:t>
            </a:r>
          </a:p>
          <a:p>
            <a:pPr lvl="6">
              <a:buNone/>
            </a:pPr>
            <a:r>
              <a:rPr lang="ru-RU" sz="4000" dirty="0" smtClean="0"/>
              <a:t>                площадь</a:t>
            </a:r>
          </a:p>
          <a:p>
            <a:pPr lvl="6"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Дворцовая площадь.</a:t>
            </a:r>
            <a:endParaRPr lang="ru-RU" dirty="0"/>
          </a:p>
        </p:txBody>
      </p:sp>
      <p:pic>
        <p:nvPicPr>
          <p:cNvPr id="4" name="Содержимое 3" descr="1_74ea3389b1400cd0e0e5963df73ab6e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2371" y="1600200"/>
            <a:ext cx="7059258" cy="47085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3.Назовите название моста, имеющего общее с Эйфелевой башней.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 lvl="1">
              <a:buFont typeface="Wingdings" pitchFamily="2" charset="2"/>
              <a:buChar char="Ø"/>
            </a:pPr>
            <a:r>
              <a:rPr lang="ru-RU" sz="4000" dirty="0" smtClean="0"/>
              <a:t> Троицкий мост</a:t>
            </a:r>
          </a:p>
          <a:p>
            <a:pPr lvl="1">
              <a:buFont typeface="Wingdings" pitchFamily="2" charset="2"/>
              <a:buChar char="Ø"/>
            </a:pPr>
            <a:r>
              <a:rPr lang="ru-RU" sz="4000" dirty="0" smtClean="0"/>
              <a:t>Дворцовый мост</a:t>
            </a:r>
          </a:p>
          <a:p>
            <a:pPr lvl="1">
              <a:buFont typeface="Wingdings" pitchFamily="2" charset="2"/>
              <a:buChar char="Ø"/>
            </a:pPr>
            <a:r>
              <a:rPr lang="ru-RU" sz="4000" dirty="0" smtClean="0"/>
              <a:t>Синий мост</a:t>
            </a:r>
          </a:p>
          <a:p>
            <a:pPr lvl="1">
              <a:buFont typeface="Wingdings" pitchFamily="2" charset="2"/>
              <a:buChar char="Ø"/>
            </a:pPr>
            <a:r>
              <a:rPr lang="ru-RU" sz="4000" dirty="0" smtClean="0"/>
              <a:t>Литейный мост               </a:t>
            </a:r>
            <a:r>
              <a:rPr lang="ru-RU" dirty="0" smtClean="0"/>
              <a:t>                                 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Троицкий мост.</a:t>
            </a:r>
            <a:endParaRPr lang="ru-RU" sz="4000" dirty="0"/>
          </a:p>
        </p:txBody>
      </p:sp>
      <p:pic>
        <p:nvPicPr>
          <p:cNvPr id="4" name="Содержимое 3" descr="3586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500174"/>
            <a:ext cx="6034617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4.Какие сказочные существа украшают решётку Литейного моста?                           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68632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 lvl="1">
              <a:buFont typeface="Wingdings" pitchFamily="2" charset="2"/>
              <a:buChar char="Ø"/>
            </a:pPr>
            <a:r>
              <a:rPr lang="ru-RU" sz="3600" dirty="0" smtClean="0"/>
              <a:t> Грифоны</a:t>
            </a:r>
          </a:p>
          <a:p>
            <a:pPr lvl="1">
              <a:buFont typeface="Wingdings" pitchFamily="2" charset="2"/>
              <a:buChar char="Ø"/>
            </a:pPr>
            <a:r>
              <a:rPr lang="ru-RU" sz="4000" dirty="0" smtClean="0"/>
              <a:t> Сфинксы</a:t>
            </a:r>
          </a:p>
          <a:p>
            <a:pPr lvl="1">
              <a:buFont typeface="Wingdings" pitchFamily="2" charset="2"/>
              <a:buChar char="Ø"/>
            </a:pPr>
            <a:r>
              <a:rPr lang="ru-RU" sz="4000" dirty="0" smtClean="0"/>
              <a:t> Львы</a:t>
            </a:r>
          </a:p>
          <a:p>
            <a:pPr lvl="1">
              <a:buFont typeface="Wingdings" pitchFamily="2" charset="2"/>
              <a:buChar char="Ø"/>
            </a:pPr>
            <a:r>
              <a:rPr lang="ru-RU" sz="4000" dirty="0" smtClean="0"/>
              <a:t>Русалки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Русалки.</a:t>
            </a:r>
            <a:endParaRPr lang="ru-RU" sz="4000" dirty="0"/>
          </a:p>
        </p:txBody>
      </p:sp>
      <p:pic>
        <p:nvPicPr>
          <p:cNvPr id="4" name="Содержимое 3" descr="62310433_1280906378_liteiny_bridge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785926"/>
            <a:ext cx="6215106" cy="4143404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142</TotalTime>
  <Words>176</Words>
  <Application>Microsoft Office PowerPoint</Application>
  <PresentationFormat>Экран (4:3)</PresentationFormat>
  <Paragraphs>83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Любимый город                    Санкт – Петербург.</vt:lpstr>
      <vt:lpstr>    1.Какая река не протекает в Санкт-Петербурге?    </vt:lpstr>
      <vt:lpstr>Волга.</vt:lpstr>
      <vt:lpstr>2.Назовите главную площадь Санкт-Петербурга.</vt:lpstr>
      <vt:lpstr>Дворцовая площадь.</vt:lpstr>
      <vt:lpstr> 3.Назовите название моста, имеющего общее с Эйфелевой башней.</vt:lpstr>
      <vt:lpstr>Троицкий мост.</vt:lpstr>
      <vt:lpstr>4.Какие сказочные существа украшают решётку Литейного моста?                            </vt:lpstr>
      <vt:lpstr>Русалки.</vt:lpstr>
      <vt:lpstr>5.Назовите название первого музея в России.</vt:lpstr>
      <vt:lpstr>Кунсткамера.</vt:lpstr>
      <vt:lpstr>6.Назовите название корабля, в котором в настоящее время размещается музей.</vt:lpstr>
      <vt:lpstr>Аврора.</vt:lpstr>
      <vt:lpstr>7. Что украшает шпиль Адмиралтейства?</vt:lpstr>
      <vt:lpstr>Кораблик.</vt:lpstr>
      <vt:lpstr>8.Назовите название первого сада в Санкт – Петербурге.</vt:lpstr>
      <vt:lpstr>Летний сад.</vt:lpstr>
      <vt:lpstr>9.В какой собор приходят моряки чаще всего.</vt:lpstr>
      <vt:lpstr>Никольский собор.</vt:lpstr>
      <vt:lpstr>10.В каком из театров  Санкт – Петербурга  идут только детские спектакли?</vt:lpstr>
      <vt:lpstr>Театр на Неве.</vt:lpstr>
      <vt:lpstr>     Молодцы!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Любимый город                    Санкт – Петербург.</dc:title>
  <dc:creator>Irina</dc:creator>
  <cp:lastModifiedBy>Irina</cp:lastModifiedBy>
  <cp:revision>18</cp:revision>
  <dcterms:created xsi:type="dcterms:W3CDTF">2012-10-21T17:33:57Z</dcterms:created>
  <dcterms:modified xsi:type="dcterms:W3CDTF">2013-11-24T19:22:35Z</dcterms:modified>
</cp:coreProperties>
</file>